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2" r:id="rId4"/>
  </p:sldMasterIdLst>
  <p:notesMasterIdLst>
    <p:notesMasterId r:id="rId48"/>
  </p:notesMasterIdLst>
  <p:handoutMasterIdLst>
    <p:handoutMasterId r:id="rId49"/>
  </p:handoutMasterIdLst>
  <p:sldIdLst>
    <p:sldId id="256" r:id="rId5"/>
    <p:sldId id="277" r:id="rId6"/>
    <p:sldId id="318" r:id="rId7"/>
    <p:sldId id="296" r:id="rId8"/>
    <p:sldId id="357" r:id="rId9"/>
    <p:sldId id="299" r:id="rId10"/>
    <p:sldId id="297" r:id="rId11"/>
    <p:sldId id="358" r:id="rId12"/>
    <p:sldId id="302" r:id="rId13"/>
    <p:sldId id="298" r:id="rId14"/>
    <p:sldId id="339" r:id="rId15"/>
    <p:sldId id="301" r:id="rId16"/>
    <p:sldId id="346" r:id="rId17"/>
    <p:sldId id="303" r:id="rId18"/>
    <p:sldId id="304" r:id="rId19"/>
    <p:sldId id="328" r:id="rId20"/>
    <p:sldId id="335" r:id="rId21"/>
    <p:sldId id="321" r:id="rId22"/>
    <p:sldId id="320" r:id="rId23"/>
    <p:sldId id="349" r:id="rId24"/>
    <p:sldId id="350" r:id="rId25"/>
    <p:sldId id="312" r:id="rId26"/>
    <p:sldId id="305" r:id="rId27"/>
    <p:sldId id="336" r:id="rId28"/>
    <p:sldId id="329" r:id="rId29"/>
    <p:sldId id="352" r:id="rId30"/>
    <p:sldId id="354" r:id="rId31"/>
    <p:sldId id="332" r:id="rId32"/>
    <p:sldId id="309" r:id="rId33"/>
    <p:sldId id="337" r:id="rId34"/>
    <p:sldId id="344" r:id="rId35"/>
    <p:sldId id="331" r:id="rId36"/>
    <p:sldId id="353" r:id="rId37"/>
    <p:sldId id="355" r:id="rId38"/>
    <p:sldId id="347" r:id="rId39"/>
    <p:sldId id="306" r:id="rId40"/>
    <p:sldId id="316" r:id="rId41"/>
    <p:sldId id="338" r:id="rId42"/>
    <p:sldId id="342" r:id="rId43"/>
    <p:sldId id="351" r:id="rId44"/>
    <p:sldId id="356" r:id="rId45"/>
    <p:sldId id="348" r:id="rId46"/>
    <p:sldId id="308" r:id="rId4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CB2"/>
    <a:srgbClr val="F5FFB9"/>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6A4468-B127-4F9D-ACB5-6655DAA9C8F5}" v="336" dt="2022-03-11T13:07:32.115"/>
    <p1510:client id="{FDCA6866-BA70-2373-1E02-3EBD36354C8D}" v="137" dt="2022-03-11T09:07:13.7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84416" autoAdjust="0"/>
  </p:normalViewPr>
  <p:slideViewPr>
    <p:cSldViewPr snapToGrid="0">
      <p:cViewPr varScale="1">
        <p:scale>
          <a:sx n="61" d="100"/>
          <a:sy n="61" d="100"/>
        </p:scale>
        <p:origin x="1176" y="60"/>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3882" y="13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57"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HYA Meryem" userId="S::meryem.yahya@ynov.com::39759a56-a032-4e74-8f04-e247e3ab934c" providerId="AD" clId="Web-{FDCA6866-BA70-2373-1E02-3EBD36354C8D}"/>
    <pc:docChg chg="addSld delSld modSld sldOrd">
      <pc:chgData name="YAHYA Meryem" userId="S::meryem.yahya@ynov.com::39759a56-a032-4e74-8f04-e247e3ab934c" providerId="AD" clId="Web-{FDCA6866-BA70-2373-1E02-3EBD36354C8D}" dt="2022-03-11T09:07:13.773" v="179" actId="20577"/>
      <pc:docMkLst>
        <pc:docMk/>
      </pc:docMkLst>
      <pc:sldChg chg="addSp delSp modSp new mod setBg">
        <pc:chgData name="YAHYA Meryem" userId="S::meryem.yahya@ynov.com::39759a56-a032-4e74-8f04-e247e3ab934c" providerId="AD" clId="Web-{FDCA6866-BA70-2373-1E02-3EBD36354C8D}" dt="2022-03-11T09:07:13.773" v="179" actId="20577"/>
        <pc:sldMkLst>
          <pc:docMk/>
          <pc:sldMk cId="2194101622" sldId="357"/>
        </pc:sldMkLst>
        <pc:spChg chg="mod">
          <ac:chgData name="YAHYA Meryem" userId="S::meryem.yahya@ynov.com::39759a56-a032-4e74-8f04-e247e3ab934c" providerId="AD" clId="Web-{FDCA6866-BA70-2373-1E02-3EBD36354C8D}" dt="2022-03-11T09:07:13.773" v="179" actId="20577"/>
          <ac:spMkLst>
            <pc:docMk/>
            <pc:sldMk cId="2194101622" sldId="357"/>
            <ac:spMk id="2" creationId="{9BB61441-9852-4C20-B0DB-6E8873321BF3}"/>
          </ac:spMkLst>
        </pc:spChg>
        <pc:spChg chg="del mod">
          <ac:chgData name="YAHYA Meryem" userId="S::meryem.yahya@ynov.com::39759a56-a032-4e74-8f04-e247e3ab934c" providerId="AD" clId="Web-{FDCA6866-BA70-2373-1E02-3EBD36354C8D}" dt="2022-03-11T08:44:00.084" v="2"/>
          <ac:spMkLst>
            <pc:docMk/>
            <pc:sldMk cId="2194101622" sldId="357"/>
            <ac:spMk id="3" creationId="{FD96528F-C63D-4933-AF0A-1ED183E4DD0A}"/>
          </ac:spMkLst>
        </pc:spChg>
        <pc:spChg chg="add">
          <ac:chgData name="YAHYA Meryem" userId="S::meryem.yahya@ynov.com::39759a56-a032-4e74-8f04-e247e3ab934c" providerId="AD" clId="Web-{FDCA6866-BA70-2373-1E02-3EBD36354C8D}" dt="2022-03-11T08:42:03.519" v="1"/>
          <ac:spMkLst>
            <pc:docMk/>
            <pc:sldMk cId="2194101622" sldId="357"/>
            <ac:spMk id="8" creationId="{2B566528-1B12-4246-9431-5C2D7D081168}"/>
          </ac:spMkLst>
        </pc:spChg>
        <pc:spChg chg="add">
          <ac:chgData name="YAHYA Meryem" userId="S::meryem.yahya@ynov.com::39759a56-a032-4e74-8f04-e247e3ab934c" providerId="AD" clId="Web-{FDCA6866-BA70-2373-1E02-3EBD36354C8D}" dt="2022-03-11T08:42:03.519" v="1"/>
          <ac:spMkLst>
            <pc:docMk/>
            <pc:sldMk cId="2194101622" sldId="357"/>
            <ac:spMk id="10" creationId="{2E80C965-DB6D-4F81-9E9E-B027384D0BD6}"/>
          </ac:spMkLst>
        </pc:spChg>
        <pc:spChg chg="add">
          <ac:chgData name="YAHYA Meryem" userId="S::meryem.yahya@ynov.com::39759a56-a032-4e74-8f04-e247e3ab934c" providerId="AD" clId="Web-{FDCA6866-BA70-2373-1E02-3EBD36354C8D}" dt="2022-03-11T08:42:03.519" v="1"/>
          <ac:spMkLst>
            <pc:docMk/>
            <pc:sldMk cId="2194101622" sldId="357"/>
            <ac:spMk id="12" creationId="{A580F890-B085-4E95-96AA-55AEBEC5CE6E}"/>
          </ac:spMkLst>
        </pc:spChg>
        <pc:spChg chg="add">
          <ac:chgData name="YAHYA Meryem" userId="S::meryem.yahya@ynov.com::39759a56-a032-4e74-8f04-e247e3ab934c" providerId="AD" clId="Web-{FDCA6866-BA70-2373-1E02-3EBD36354C8D}" dt="2022-03-11T08:42:03.519" v="1"/>
          <ac:spMkLst>
            <pc:docMk/>
            <pc:sldMk cId="2194101622" sldId="357"/>
            <ac:spMk id="14" creationId="{D3F51FEB-38FB-4F6C-9F7B-2F2AFAB65463}"/>
          </ac:spMkLst>
        </pc:spChg>
        <pc:spChg chg="add">
          <ac:chgData name="YAHYA Meryem" userId="S::meryem.yahya@ynov.com::39759a56-a032-4e74-8f04-e247e3ab934c" providerId="AD" clId="Web-{FDCA6866-BA70-2373-1E02-3EBD36354C8D}" dt="2022-03-11T08:42:03.519" v="1"/>
          <ac:spMkLst>
            <pc:docMk/>
            <pc:sldMk cId="2194101622" sldId="357"/>
            <ac:spMk id="16" creationId="{1E547BA6-BAE0-43BB-A7CA-60F69CE252F0}"/>
          </ac:spMkLst>
        </pc:spChg>
        <pc:graphicFrameChg chg="add mod ord modGraphic">
          <ac:chgData name="YAHYA Meryem" userId="S::meryem.yahya@ynov.com::39759a56-a032-4e74-8f04-e247e3ab934c" providerId="AD" clId="Web-{FDCA6866-BA70-2373-1E02-3EBD36354C8D}" dt="2022-03-11T09:05:42.865" v="165" actId="20577"/>
          <ac:graphicFrameMkLst>
            <pc:docMk/>
            <pc:sldMk cId="2194101622" sldId="357"/>
            <ac:graphicFrameMk id="4" creationId="{84132751-0583-4770-950F-2A0C64A0E3C8}"/>
          </ac:graphicFrameMkLst>
        </pc:graphicFrameChg>
      </pc:sldChg>
      <pc:sldChg chg="addSp delSp modSp new mod setBg">
        <pc:chgData name="YAHYA Meryem" userId="S::meryem.yahya@ynov.com::39759a56-a032-4e74-8f04-e247e3ab934c" providerId="AD" clId="Web-{FDCA6866-BA70-2373-1E02-3EBD36354C8D}" dt="2022-03-11T09:02:17.688" v="152" actId="14100"/>
        <pc:sldMkLst>
          <pc:docMk/>
          <pc:sldMk cId="1931019185" sldId="358"/>
        </pc:sldMkLst>
        <pc:spChg chg="del mod">
          <ac:chgData name="YAHYA Meryem" userId="S::meryem.yahya@ynov.com::39759a56-a032-4e74-8f04-e247e3ab934c" providerId="AD" clId="Web-{FDCA6866-BA70-2373-1E02-3EBD36354C8D}" dt="2022-03-11T08:50:25.312" v="80"/>
          <ac:spMkLst>
            <pc:docMk/>
            <pc:sldMk cId="1931019185" sldId="358"/>
            <ac:spMk id="2" creationId="{A10331CF-4DB5-4991-AD4F-76EBF33A03CB}"/>
          </ac:spMkLst>
        </pc:spChg>
        <pc:spChg chg="del mod">
          <ac:chgData name="YAHYA Meryem" userId="S::meryem.yahya@ynov.com::39759a56-a032-4e74-8f04-e247e3ab934c" providerId="AD" clId="Web-{FDCA6866-BA70-2373-1E02-3EBD36354C8D}" dt="2022-03-11T08:49:39.107" v="60"/>
          <ac:spMkLst>
            <pc:docMk/>
            <pc:sldMk cId="1931019185" sldId="358"/>
            <ac:spMk id="3" creationId="{1957AC3E-1C6A-465D-B726-4CF9921DF1F7}"/>
          </ac:spMkLst>
        </pc:spChg>
        <pc:spChg chg="add del">
          <ac:chgData name="YAHYA Meryem" userId="S::meryem.yahya@ynov.com::39759a56-a032-4e74-8f04-e247e3ab934c" providerId="AD" clId="Web-{FDCA6866-BA70-2373-1E02-3EBD36354C8D}" dt="2022-03-11T08:51:46.767" v="100"/>
          <ac:spMkLst>
            <pc:docMk/>
            <pc:sldMk cId="1931019185" sldId="358"/>
            <ac:spMk id="8" creationId="{12FB12AE-71D1-47FD-9AC3-EE2C07424534}"/>
          </ac:spMkLst>
        </pc:spChg>
        <pc:spChg chg="add del">
          <ac:chgData name="YAHYA Meryem" userId="S::meryem.yahya@ynov.com::39759a56-a032-4e74-8f04-e247e3ab934c" providerId="AD" clId="Web-{FDCA6866-BA70-2373-1E02-3EBD36354C8D}" dt="2022-03-11T08:51:46.767" v="100"/>
          <ac:spMkLst>
            <pc:docMk/>
            <pc:sldMk cId="1931019185" sldId="358"/>
            <ac:spMk id="10" creationId="{64853C7E-3CBA-4464-865F-6044D94B1BE9}"/>
          </ac:spMkLst>
        </pc:spChg>
        <pc:spChg chg="add del">
          <ac:chgData name="YAHYA Meryem" userId="S::meryem.yahya@ynov.com::39759a56-a032-4e74-8f04-e247e3ab934c" providerId="AD" clId="Web-{FDCA6866-BA70-2373-1E02-3EBD36354C8D}" dt="2022-03-11T08:51:46.767" v="100"/>
          <ac:spMkLst>
            <pc:docMk/>
            <pc:sldMk cId="1931019185" sldId="358"/>
            <ac:spMk id="12" creationId="{55EFEC59-B929-4851-9DEF-9106F27979A9}"/>
          </ac:spMkLst>
        </pc:spChg>
        <pc:spChg chg="add del">
          <ac:chgData name="YAHYA Meryem" userId="S::meryem.yahya@ynov.com::39759a56-a032-4e74-8f04-e247e3ab934c" providerId="AD" clId="Web-{FDCA6866-BA70-2373-1E02-3EBD36354C8D}" dt="2022-03-11T08:51:46.767" v="100"/>
          <ac:spMkLst>
            <pc:docMk/>
            <pc:sldMk cId="1931019185" sldId="358"/>
            <ac:spMk id="14" creationId="{6C132392-D5FF-4588-8FA1-5BAD77BF6464}"/>
          </ac:spMkLst>
        </pc:spChg>
        <pc:spChg chg="add del mod">
          <ac:chgData name="YAHYA Meryem" userId="S::meryem.yahya@ynov.com::39759a56-a032-4e74-8f04-e247e3ab934c" providerId="AD" clId="Web-{FDCA6866-BA70-2373-1E02-3EBD36354C8D}" dt="2022-03-11T08:50:27.171" v="81"/>
          <ac:spMkLst>
            <pc:docMk/>
            <pc:sldMk cId="1931019185" sldId="358"/>
            <ac:spMk id="15" creationId="{A9BDD6C2-3AA1-43E2-A2C2-AF045BD78B88}"/>
          </ac:spMkLst>
        </pc:spChg>
        <pc:spChg chg="add del">
          <ac:chgData name="YAHYA Meryem" userId="S::meryem.yahya@ynov.com::39759a56-a032-4e74-8f04-e247e3ab934c" providerId="AD" clId="Web-{FDCA6866-BA70-2373-1E02-3EBD36354C8D}" dt="2022-03-11T08:51:46.767" v="100"/>
          <ac:spMkLst>
            <pc:docMk/>
            <pc:sldMk cId="1931019185" sldId="358"/>
            <ac:spMk id="16" creationId="{C7EAC045-695C-4E73-9B7C-AFD6FB22DA20}"/>
          </ac:spMkLst>
        </pc:spChg>
        <pc:spChg chg="add del">
          <ac:chgData name="YAHYA Meryem" userId="S::meryem.yahya@ynov.com::39759a56-a032-4e74-8f04-e247e3ab934c" providerId="AD" clId="Web-{FDCA6866-BA70-2373-1E02-3EBD36354C8D}" dt="2022-03-11T08:51:46.767" v="100"/>
          <ac:spMkLst>
            <pc:docMk/>
            <pc:sldMk cId="1931019185" sldId="358"/>
            <ac:spMk id="18" creationId="{404A7A3A-BEAE-4BC6-A163-5D0E5F8C4669}"/>
          </ac:spMkLst>
        </pc:spChg>
        <pc:spChg chg="add del">
          <ac:chgData name="YAHYA Meryem" userId="S::meryem.yahya@ynov.com::39759a56-a032-4e74-8f04-e247e3ab934c" providerId="AD" clId="Web-{FDCA6866-BA70-2373-1E02-3EBD36354C8D}" dt="2022-03-11T08:51:46.767" v="100"/>
          <ac:spMkLst>
            <pc:docMk/>
            <pc:sldMk cId="1931019185" sldId="358"/>
            <ac:spMk id="20" creationId="{12ED3B7D-405D-4DFA-8608-B6DE7467183E}"/>
          </ac:spMkLst>
        </pc:spChg>
        <pc:picChg chg="add del mod ord">
          <ac:chgData name="YAHYA Meryem" userId="S::meryem.yahya@ynov.com::39759a56-a032-4e74-8f04-e247e3ab934c" providerId="AD" clId="Web-{FDCA6866-BA70-2373-1E02-3EBD36354C8D}" dt="2022-03-11T08:50:23.218" v="79"/>
          <ac:picMkLst>
            <pc:docMk/>
            <pc:sldMk cId="1931019185" sldId="358"/>
            <ac:picMk id="4" creationId="{A223C6A0-F301-43D7-B664-98F0FBD7A673}"/>
          </ac:picMkLst>
        </pc:picChg>
        <pc:picChg chg="add del mod">
          <ac:chgData name="YAHYA Meryem" userId="S::meryem.yahya@ynov.com::39759a56-a032-4e74-8f04-e247e3ab934c" providerId="AD" clId="Web-{FDCA6866-BA70-2373-1E02-3EBD36354C8D}" dt="2022-03-11T08:50:21.905" v="78"/>
          <ac:picMkLst>
            <pc:docMk/>
            <pc:sldMk cId="1931019185" sldId="358"/>
            <ac:picMk id="5" creationId="{86A71DA1-B5DE-4442-9CE3-5C3EABB93E19}"/>
          </ac:picMkLst>
        </pc:picChg>
        <pc:picChg chg="add del mod">
          <ac:chgData name="YAHYA Meryem" userId="S::meryem.yahya@ynov.com::39759a56-a032-4e74-8f04-e247e3ab934c" providerId="AD" clId="Web-{FDCA6866-BA70-2373-1E02-3EBD36354C8D}" dt="2022-03-11T08:50:20.577" v="77"/>
          <ac:picMkLst>
            <pc:docMk/>
            <pc:sldMk cId="1931019185" sldId="358"/>
            <ac:picMk id="6" creationId="{F26D366A-3544-4BA8-A09A-0AA535BC6C67}"/>
          </ac:picMkLst>
        </pc:picChg>
        <pc:picChg chg="add del mod">
          <ac:chgData name="YAHYA Meryem" userId="S::meryem.yahya@ynov.com::39759a56-a032-4e74-8f04-e247e3ab934c" providerId="AD" clId="Web-{FDCA6866-BA70-2373-1E02-3EBD36354C8D}" dt="2022-03-11T08:50:17.718" v="76"/>
          <ac:picMkLst>
            <pc:docMk/>
            <pc:sldMk cId="1931019185" sldId="358"/>
            <ac:picMk id="7" creationId="{81CFE0FA-61A9-4A51-8F84-9CB39BF4A993}"/>
          </ac:picMkLst>
        </pc:picChg>
        <pc:picChg chg="add del mod">
          <ac:chgData name="YAHYA Meryem" userId="S::meryem.yahya@ynov.com::39759a56-a032-4e74-8f04-e247e3ab934c" providerId="AD" clId="Web-{FDCA6866-BA70-2373-1E02-3EBD36354C8D}" dt="2022-03-11T08:50:15.077" v="75"/>
          <ac:picMkLst>
            <pc:docMk/>
            <pc:sldMk cId="1931019185" sldId="358"/>
            <ac:picMk id="9" creationId="{F4E07B2A-2E9C-41A8-9E9E-FD893D0E76FD}"/>
          </ac:picMkLst>
        </pc:picChg>
        <pc:picChg chg="add del mod">
          <ac:chgData name="YAHYA Meryem" userId="S::meryem.yahya@ynov.com::39759a56-a032-4e74-8f04-e247e3ab934c" providerId="AD" clId="Web-{FDCA6866-BA70-2373-1E02-3EBD36354C8D}" dt="2022-03-11T08:50:11.608" v="74"/>
          <ac:picMkLst>
            <pc:docMk/>
            <pc:sldMk cId="1931019185" sldId="358"/>
            <ac:picMk id="11" creationId="{044550A5-C4B5-44A1-AA30-6876EACBAB02}"/>
          </ac:picMkLst>
        </pc:picChg>
        <pc:picChg chg="add mod ord modCrop">
          <ac:chgData name="YAHYA Meryem" userId="S::meryem.yahya@ynov.com::39759a56-a032-4e74-8f04-e247e3ab934c" providerId="AD" clId="Web-{FDCA6866-BA70-2373-1E02-3EBD36354C8D}" dt="2022-03-11T08:56:45.774" v="121" actId="14100"/>
          <ac:picMkLst>
            <pc:docMk/>
            <pc:sldMk cId="1931019185" sldId="358"/>
            <ac:picMk id="17" creationId="{4E2576E8-9559-4394-89C9-3F596079F834}"/>
          </ac:picMkLst>
        </pc:picChg>
        <pc:picChg chg="add mod ord modCrop">
          <ac:chgData name="YAHYA Meryem" userId="S::meryem.yahya@ynov.com::39759a56-a032-4e74-8f04-e247e3ab934c" providerId="AD" clId="Web-{FDCA6866-BA70-2373-1E02-3EBD36354C8D}" dt="2022-03-11T09:02:07.906" v="151" actId="14100"/>
          <ac:picMkLst>
            <pc:docMk/>
            <pc:sldMk cId="1931019185" sldId="358"/>
            <ac:picMk id="19" creationId="{4856CD3A-290E-4669-85F4-5A839EAC56A7}"/>
          </ac:picMkLst>
        </pc:picChg>
        <pc:picChg chg="add del mod">
          <ac:chgData name="YAHYA Meryem" userId="S::meryem.yahya@ynov.com::39759a56-a032-4e74-8f04-e247e3ab934c" providerId="AD" clId="Web-{FDCA6866-BA70-2373-1E02-3EBD36354C8D}" dt="2022-03-11T08:51:06.406" v="94"/>
          <ac:picMkLst>
            <pc:docMk/>
            <pc:sldMk cId="1931019185" sldId="358"/>
            <ac:picMk id="21" creationId="{A1E4FE02-64F2-46B6-8281-52D364486F9A}"/>
          </ac:picMkLst>
        </pc:picChg>
        <pc:picChg chg="add mod modCrop">
          <ac:chgData name="YAHYA Meryem" userId="S::meryem.yahya@ynov.com::39759a56-a032-4e74-8f04-e247e3ab934c" providerId="AD" clId="Web-{FDCA6866-BA70-2373-1E02-3EBD36354C8D}" dt="2022-03-11T08:56:36.149" v="120" actId="14100"/>
          <ac:picMkLst>
            <pc:docMk/>
            <pc:sldMk cId="1931019185" sldId="358"/>
            <ac:picMk id="22" creationId="{80115D61-39F6-4167-8DE2-20168A095973}"/>
          </ac:picMkLst>
        </pc:picChg>
        <pc:picChg chg="add mod modCrop">
          <ac:chgData name="YAHYA Meryem" userId="S::meryem.yahya@ynov.com::39759a56-a032-4e74-8f04-e247e3ab934c" providerId="AD" clId="Web-{FDCA6866-BA70-2373-1E02-3EBD36354C8D}" dt="2022-03-11T09:02:17.688" v="152" actId="14100"/>
          <ac:picMkLst>
            <pc:docMk/>
            <pc:sldMk cId="1931019185" sldId="358"/>
            <ac:picMk id="23" creationId="{9D14EDF2-1C7E-4D34-B004-FB452C0A27B8}"/>
          </ac:picMkLst>
        </pc:picChg>
        <pc:picChg chg="add del mod">
          <ac:chgData name="YAHYA Meryem" userId="S::meryem.yahya@ynov.com::39759a56-a032-4e74-8f04-e247e3ab934c" providerId="AD" clId="Web-{FDCA6866-BA70-2373-1E02-3EBD36354C8D}" dt="2022-03-11T08:51:30.094" v="96"/>
          <ac:picMkLst>
            <pc:docMk/>
            <pc:sldMk cId="1931019185" sldId="358"/>
            <ac:picMk id="24" creationId="{3A5E2EEF-4B29-4CA0-ACEF-BC0F65B35D03}"/>
          </ac:picMkLst>
        </pc:picChg>
        <pc:picChg chg="add del mod modCrop">
          <ac:chgData name="YAHYA Meryem" userId="S::meryem.yahya@ynov.com::39759a56-a032-4e74-8f04-e247e3ab934c" providerId="AD" clId="Web-{FDCA6866-BA70-2373-1E02-3EBD36354C8D}" dt="2022-03-11T08:58:15.713" v="124"/>
          <ac:picMkLst>
            <pc:docMk/>
            <pc:sldMk cId="1931019185" sldId="358"/>
            <ac:picMk id="25" creationId="{43D85CDB-45BD-4F22-959D-BAB6F9F87BD6}"/>
          </ac:picMkLst>
        </pc:picChg>
        <pc:picChg chg="add del mod">
          <ac:chgData name="YAHYA Meryem" userId="S::meryem.yahya@ynov.com::39759a56-a032-4e74-8f04-e247e3ab934c" providerId="AD" clId="Web-{FDCA6866-BA70-2373-1E02-3EBD36354C8D}" dt="2022-03-11T08:59:29.215" v="131"/>
          <ac:picMkLst>
            <pc:docMk/>
            <pc:sldMk cId="1931019185" sldId="358"/>
            <ac:picMk id="26" creationId="{FF612E1E-08A9-4D10-9111-ADB974ADFD89}"/>
          </ac:picMkLst>
        </pc:picChg>
        <pc:picChg chg="add mod modCrop">
          <ac:chgData name="YAHYA Meryem" userId="S::meryem.yahya@ynov.com::39759a56-a032-4e74-8f04-e247e3ab934c" providerId="AD" clId="Web-{FDCA6866-BA70-2373-1E02-3EBD36354C8D}" dt="2022-03-11T09:01:23.249" v="143" actId="1076"/>
          <ac:picMkLst>
            <pc:docMk/>
            <pc:sldMk cId="1931019185" sldId="358"/>
            <ac:picMk id="27" creationId="{6CB273DB-18A6-4247-B2D4-6540E4392677}"/>
          </ac:picMkLst>
        </pc:picChg>
        <pc:cxnChg chg="add">
          <ac:chgData name="YAHYA Meryem" userId="S::meryem.yahya@ynov.com::39759a56-a032-4e74-8f04-e247e3ab934c" providerId="AD" clId="Web-{FDCA6866-BA70-2373-1E02-3EBD36354C8D}" dt="2022-03-11T08:51:46.767" v="100"/>
          <ac:cxnSpMkLst>
            <pc:docMk/>
            <pc:sldMk cId="1931019185" sldId="358"/>
            <ac:cxnSpMk id="30" creationId="{B817B4B8-5E01-4B44-BC25-876D56C12149}"/>
          </ac:cxnSpMkLst>
        </pc:cxnChg>
        <pc:cxnChg chg="add">
          <ac:chgData name="YAHYA Meryem" userId="S::meryem.yahya@ynov.com::39759a56-a032-4e74-8f04-e247e3ab934c" providerId="AD" clId="Web-{FDCA6866-BA70-2373-1E02-3EBD36354C8D}" dt="2022-03-11T08:51:46.767" v="100"/>
          <ac:cxnSpMkLst>
            <pc:docMk/>
            <pc:sldMk cId="1931019185" sldId="358"/>
            <ac:cxnSpMk id="32" creationId="{D683D1A4-93E5-4A4D-B103-8223A220EB2B}"/>
          </ac:cxnSpMkLst>
        </pc:cxnChg>
        <pc:cxnChg chg="add">
          <ac:chgData name="YAHYA Meryem" userId="S::meryem.yahya@ynov.com::39759a56-a032-4e74-8f04-e247e3ab934c" providerId="AD" clId="Web-{FDCA6866-BA70-2373-1E02-3EBD36354C8D}" dt="2022-03-11T08:51:46.767" v="100"/>
          <ac:cxnSpMkLst>
            <pc:docMk/>
            <pc:sldMk cId="1931019185" sldId="358"/>
            <ac:cxnSpMk id="34" creationId="{B0E8ABF4-C289-489E-BEFB-3077F9D9C773}"/>
          </ac:cxnSpMkLst>
        </pc:cxnChg>
        <pc:cxnChg chg="add">
          <ac:chgData name="YAHYA Meryem" userId="S::meryem.yahya@ynov.com::39759a56-a032-4e74-8f04-e247e3ab934c" providerId="AD" clId="Web-{FDCA6866-BA70-2373-1E02-3EBD36354C8D}" dt="2022-03-11T08:51:46.767" v="100"/>
          <ac:cxnSpMkLst>
            <pc:docMk/>
            <pc:sldMk cId="1931019185" sldId="358"/>
            <ac:cxnSpMk id="36" creationId="{7989CFA0-35DD-4943-B365-488C66B9B192}"/>
          </ac:cxnSpMkLst>
        </pc:cxnChg>
        <pc:cxnChg chg="add">
          <ac:chgData name="YAHYA Meryem" userId="S::meryem.yahya@ynov.com::39759a56-a032-4e74-8f04-e247e3ab934c" providerId="AD" clId="Web-{FDCA6866-BA70-2373-1E02-3EBD36354C8D}" dt="2022-03-11T08:51:46.767" v="100"/>
          <ac:cxnSpMkLst>
            <pc:docMk/>
            <pc:sldMk cId="1931019185" sldId="358"/>
            <ac:cxnSpMk id="38" creationId="{688AD040-1A2B-4FB4-A345-7B9F3E5ED9B0}"/>
          </ac:cxnSpMkLst>
        </pc:cxnChg>
        <pc:cxnChg chg="add">
          <ac:chgData name="YAHYA Meryem" userId="S::meryem.yahya@ynov.com::39759a56-a032-4e74-8f04-e247e3ab934c" providerId="AD" clId="Web-{FDCA6866-BA70-2373-1E02-3EBD36354C8D}" dt="2022-03-11T08:51:46.767" v="100"/>
          <ac:cxnSpMkLst>
            <pc:docMk/>
            <pc:sldMk cId="1931019185" sldId="358"/>
            <ac:cxnSpMk id="40" creationId="{823B704A-724B-41D6-8F33-76939E727D2A}"/>
          </ac:cxnSpMkLst>
        </pc:cxnChg>
      </pc:sldChg>
      <pc:sldChg chg="addSp delSp modSp new del mod setBg">
        <pc:chgData name="YAHYA Meryem" userId="S::meryem.yahya@ynov.com::39759a56-a032-4e74-8f04-e247e3ab934c" providerId="AD" clId="Web-{FDCA6866-BA70-2373-1E02-3EBD36354C8D}" dt="2022-03-11T09:03:26.705" v="153"/>
        <pc:sldMkLst>
          <pc:docMk/>
          <pc:sldMk cId="3374905945" sldId="359"/>
        </pc:sldMkLst>
        <pc:spChg chg="mod">
          <ac:chgData name="YAHYA Meryem" userId="S::meryem.yahya@ynov.com::39759a56-a032-4e74-8f04-e247e3ab934c" providerId="AD" clId="Web-{FDCA6866-BA70-2373-1E02-3EBD36354C8D}" dt="2022-03-11T08:46:17.806" v="54"/>
          <ac:spMkLst>
            <pc:docMk/>
            <pc:sldMk cId="3374905945" sldId="359"/>
            <ac:spMk id="2" creationId="{D883B250-9C5E-4B7E-9D0F-4F86F5AD6002}"/>
          </ac:spMkLst>
        </pc:spChg>
        <pc:spChg chg="add del mod">
          <ac:chgData name="YAHYA Meryem" userId="S::meryem.yahya@ynov.com::39759a56-a032-4e74-8f04-e247e3ab934c" providerId="AD" clId="Web-{FDCA6866-BA70-2373-1E02-3EBD36354C8D}" dt="2022-03-11T08:51:10.579" v="95"/>
          <ac:spMkLst>
            <pc:docMk/>
            <pc:sldMk cId="3374905945" sldId="359"/>
            <ac:spMk id="3" creationId="{3B4AC130-238C-4E18-8932-438303001456}"/>
          </ac:spMkLst>
        </pc:spChg>
        <pc:spChg chg="add mod">
          <ac:chgData name="YAHYA Meryem" userId="S::meryem.yahya@ynov.com::39759a56-a032-4e74-8f04-e247e3ab934c" providerId="AD" clId="Web-{FDCA6866-BA70-2373-1E02-3EBD36354C8D}" dt="2022-03-11T08:51:34.563" v="97"/>
          <ac:spMkLst>
            <pc:docMk/>
            <pc:sldMk cId="3374905945" sldId="359"/>
            <ac:spMk id="7" creationId="{72555BDA-85BE-4424-B3F5-814F70CB09F5}"/>
          </ac:spMkLst>
        </pc:spChg>
        <pc:spChg chg="add">
          <ac:chgData name="YAHYA Meryem" userId="S::meryem.yahya@ynov.com::39759a56-a032-4e74-8f04-e247e3ab934c" providerId="AD" clId="Web-{FDCA6866-BA70-2373-1E02-3EBD36354C8D}" dt="2022-03-11T08:46:17.806" v="54"/>
          <ac:spMkLst>
            <pc:docMk/>
            <pc:sldMk cId="3374905945" sldId="359"/>
            <ac:spMk id="8" creationId="{2B566528-1B12-4246-9431-5C2D7D081168}"/>
          </ac:spMkLst>
        </pc:spChg>
        <pc:spChg chg="add">
          <ac:chgData name="YAHYA Meryem" userId="S::meryem.yahya@ynov.com::39759a56-a032-4e74-8f04-e247e3ab934c" providerId="AD" clId="Web-{FDCA6866-BA70-2373-1E02-3EBD36354C8D}" dt="2022-03-11T08:46:17.806" v="54"/>
          <ac:spMkLst>
            <pc:docMk/>
            <pc:sldMk cId="3374905945" sldId="359"/>
            <ac:spMk id="10" creationId="{2E80C965-DB6D-4F81-9E9E-B027384D0BD6}"/>
          </ac:spMkLst>
        </pc:spChg>
        <pc:spChg chg="add">
          <ac:chgData name="YAHYA Meryem" userId="S::meryem.yahya@ynov.com::39759a56-a032-4e74-8f04-e247e3ab934c" providerId="AD" clId="Web-{FDCA6866-BA70-2373-1E02-3EBD36354C8D}" dt="2022-03-11T08:46:17.806" v="54"/>
          <ac:spMkLst>
            <pc:docMk/>
            <pc:sldMk cId="3374905945" sldId="359"/>
            <ac:spMk id="12" creationId="{A580F890-B085-4E95-96AA-55AEBEC5CE6E}"/>
          </ac:spMkLst>
        </pc:spChg>
        <pc:spChg chg="add">
          <ac:chgData name="YAHYA Meryem" userId="S::meryem.yahya@ynov.com::39759a56-a032-4e74-8f04-e247e3ab934c" providerId="AD" clId="Web-{FDCA6866-BA70-2373-1E02-3EBD36354C8D}" dt="2022-03-11T08:46:17.806" v="54"/>
          <ac:spMkLst>
            <pc:docMk/>
            <pc:sldMk cId="3374905945" sldId="359"/>
            <ac:spMk id="14" creationId="{D3F51FEB-38FB-4F6C-9F7B-2F2AFAB65463}"/>
          </ac:spMkLst>
        </pc:spChg>
        <pc:spChg chg="add">
          <ac:chgData name="YAHYA Meryem" userId="S::meryem.yahya@ynov.com::39759a56-a032-4e74-8f04-e247e3ab934c" providerId="AD" clId="Web-{FDCA6866-BA70-2373-1E02-3EBD36354C8D}" dt="2022-03-11T08:46:17.806" v="54"/>
          <ac:spMkLst>
            <pc:docMk/>
            <pc:sldMk cId="3374905945" sldId="359"/>
            <ac:spMk id="16" creationId="{1E547BA6-BAE0-43BB-A7CA-60F69CE252F0}"/>
          </ac:spMkLst>
        </pc:spChg>
        <pc:picChg chg="add del mod ord">
          <ac:chgData name="YAHYA Meryem" userId="S::meryem.yahya@ynov.com::39759a56-a032-4e74-8f04-e247e3ab934c" providerId="AD" clId="Web-{FDCA6866-BA70-2373-1E02-3EBD36354C8D}" dt="2022-03-11T08:50:00.233" v="70"/>
          <ac:picMkLst>
            <pc:docMk/>
            <pc:sldMk cId="3374905945" sldId="359"/>
            <ac:picMk id="4" creationId="{8BA92CEC-AA98-4762-8B1F-6F18136C25C7}"/>
          </ac:picMkLst>
        </pc:picChg>
        <pc:picChg chg="add del mod ord">
          <ac:chgData name="YAHYA Meryem" userId="S::meryem.yahya@ynov.com::39759a56-a032-4e74-8f04-e247e3ab934c" providerId="AD" clId="Web-{FDCA6866-BA70-2373-1E02-3EBD36354C8D}" dt="2022-03-11T08:51:34.563" v="97"/>
          <ac:picMkLst>
            <pc:docMk/>
            <pc:sldMk cId="3374905945" sldId="359"/>
            <ac:picMk id="5" creationId="{88C2D949-715F-4F72-84A9-5E0F92590555}"/>
          </ac:picMkLst>
        </pc:picChg>
      </pc:sldChg>
      <pc:sldChg chg="addSp modSp new del mod ord setBg">
        <pc:chgData name="YAHYA Meryem" userId="S::meryem.yahya@ynov.com::39759a56-a032-4e74-8f04-e247e3ab934c" providerId="AD" clId="Web-{FDCA6866-BA70-2373-1E02-3EBD36354C8D}" dt="2022-03-11T09:03:29.283" v="155"/>
        <pc:sldMkLst>
          <pc:docMk/>
          <pc:sldMk cId="4291214858" sldId="360"/>
        </pc:sldMkLst>
        <pc:spChg chg="mod">
          <ac:chgData name="YAHYA Meryem" userId="S::meryem.yahya@ynov.com::39759a56-a032-4e74-8f04-e247e3ab934c" providerId="AD" clId="Web-{FDCA6866-BA70-2373-1E02-3EBD36354C8D}" dt="2022-03-11T08:46:51.885" v="56"/>
          <ac:spMkLst>
            <pc:docMk/>
            <pc:sldMk cId="4291214858" sldId="360"/>
            <ac:spMk id="2" creationId="{A2722D30-A635-455B-944C-13CB13E457E3}"/>
          </ac:spMkLst>
        </pc:spChg>
        <pc:spChg chg="mod">
          <ac:chgData name="YAHYA Meryem" userId="S::meryem.yahya@ynov.com::39759a56-a032-4e74-8f04-e247e3ab934c" providerId="AD" clId="Web-{FDCA6866-BA70-2373-1E02-3EBD36354C8D}" dt="2022-03-11T08:46:51.885" v="56"/>
          <ac:spMkLst>
            <pc:docMk/>
            <pc:sldMk cId="4291214858" sldId="360"/>
            <ac:spMk id="3" creationId="{3B8A42F5-F441-4B4E-AE39-1FCADDBF9E9D}"/>
          </ac:spMkLst>
        </pc:spChg>
        <pc:spChg chg="add">
          <ac:chgData name="YAHYA Meryem" userId="S::meryem.yahya@ynov.com::39759a56-a032-4e74-8f04-e247e3ab934c" providerId="AD" clId="Web-{FDCA6866-BA70-2373-1E02-3EBD36354C8D}" dt="2022-03-11T08:46:51.885" v="56"/>
          <ac:spMkLst>
            <pc:docMk/>
            <pc:sldMk cId="4291214858" sldId="360"/>
            <ac:spMk id="8" creationId="{2B566528-1B12-4246-9431-5C2D7D081168}"/>
          </ac:spMkLst>
        </pc:spChg>
        <pc:spChg chg="add">
          <ac:chgData name="YAHYA Meryem" userId="S::meryem.yahya@ynov.com::39759a56-a032-4e74-8f04-e247e3ab934c" providerId="AD" clId="Web-{FDCA6866-BA70-2373-1E02-3EBD36354C8D}" dt="2022-03-11T08:46:51.885" v="56"/>
          <ac:spMkLst>
            <pc:docMk/>
            <pc:sldMk cId="4291214858" sldId="360"/>
            <ac:spMk id="10" creationId="{2E80C965-DB6D-4F81-9E9E-B027384D0BD6}"/>
          </ac:spMkLst>
        </pc:spChg>
        <pc:spChg chg="add">
          <ac:chgData name="YAHYA Meryem" userId="S::meryem.yahya@ynov.com::39759a56-a032-4e74-8f04-e247e3ab934c" providerId="AD" clId="Web-{FDCA6866-BA70-2373-1E02-3EBD36354C8D}" dt="2022-03-11T08:46:51.885" v="56"/>
          <ac:spMkLst>
            <pc:docMk/>
            <pc:sldMk cId="4291214858" sldId="360"/>
            <ac:spMk id="12" creationId="{A580F890-B085-4E95-96AA-55AEBEC5CE6E}"/>
          </ac:spMkLst>
        </pc:spChg>
        <pc:spChg chg="add">
          <ac:chgData name="YAHYA Meryem" userId="S::meryem.yahya@ynov.com::39759a56-a032-4e74-8f04-e247e3ab934c" providerId="AD" clId="Web-{FDCA6866-BA70-2373-1E02-3EBD36354C8D}" dt="2022-03-11T08:46:51.885" v="56"/>
          <ac:spMkLst>
            <pc:docMk/>
            <pc:sldMk cId="4291214858" sldId="360"/>
            <ac:spMk id="14" creationId="{D3F51FEB-38FB-4F6C-9F7B-2F2AFAB65463}"/>
          </ac:spMkLst>
        </pc:spChg>
        <pc:spChg chg="add">
          <ac:chgData name="YAHYA Meryem" userId="S::meryem.yahya@ynov.com::39759a56-a032-4e74-8f04-e247e3ab934c" providerId="AD" clId="Web-{FDCA6866-BA70-2373-1E02-3EBD36354C8D}" dt="2022-03-11T08:46:51.885" v="56"/>
          <ac:spMkLst>
            <pc:docMk/>
            <pc:sldMk cId="4291214858" sldId="360"/>
            <ac:spMk id="16" creationId="{1E547BA6-BAE0-43BB-A7CA-60F69CE252F0}"/>
          </ac:spMkLst>
        </pc:spChg>
      </pc:sldChg>
      <pc:sldChg chg="addSp modSp new del mod setBg">
        <pc:chgData name="YAHYA Meryem" userId="S::meryem.yahya@ynov.com::39759a56-a032-4e74-8f04-e247e3ab934c" providerId="AD" clId="Web-{FDCA6866-BA70-2373-1E02-3EBD36354C8D}" dt="2022-03-11T09:03:27.721" v="154"/>
        <pc:sldMkLst>
          <pc:docMk/>
          <pc:sldMk cId="1763180533" sldId="361"/>
        </pc:sldMkLst>
        <pc:spChg chg="mod">
          <ac:chgData name="YAHYA Meryem" userId="S::meryem.yahya@ynov.com::39759a56-a032-4e74-8f04-e247e3ab934c" providerId="AD" clId="Web-{FDCA6866-BA70-2373-1E02-3EBD36354C8D}" dt="2022-03-11T08:47:03.119" v="57"/>
          <ac:spMkLst>
            <pc:docMk/>
            <pc:sldMk cId="1763180533" sldId="361"/>
            <ac:spMk id="2" creationId="{63746E70-8D04-4D00-AC28-D9D6A067566E}"/>
          </ac:spMkLst>
        </pc:spChg>
        <pc:spChg chg="mod">
          <ac:chgData name="YAHYA Meryem" userId="S::meryem.yahya@ynov.com::39759a56-a032-4e74-8f04-e247e3ab934c" providerId="AD" clId="Web-{FDCA6866-BA70-2373-1E02-3EBD36354C8D}" dt="2022-03-11T08:47:03.119" v="57"/>
          <ac:spMkLst>
            <pc:docMk/>
            <pc:sldMk cId="1763180533" sldId="361"/>
            <ac:spMk id="3" creationId="{BECEC593-45C8-4515-9F85-C8B1F300BB19}"/>
          </ac:spMkLst>
        </pc:spChg>
        <pc:spChg chg="add">
          <ac:chgData name="YAHYA Meryem" userId="S::meryem.yahya@ynov.com::39759a56-a032-4e74-8f04-e247e3ab934c" providerId="AD" clId="Web-{FDCA6866-BA70-2373-1E02-3EBD36354C8D}" dt="2022-03-11T08:47:03.119" v="57"/>
          <ac:spMkLst>
            <pc:docMk/>
            <pc:sldMk cId="1763180533" sldId="361"/>
            <ac:spMk id="8" creationId="{F3060C83-F051-4F0E-ABAD-AA0DFC48B218}"/>
          </ac:spMkLst>
        </pc:spChg>
        <pc:spChg chg="add">
          <ac:chgData name="YAHYA Meryem" userId="S::meryem.yahya@ynov.com::39759a56-a032-4e74-8f04-e247e3ab934c" providerId="AD" clId="Web-{FDCA6866-BA70-2373-1E02-3EBD36354C8D}" dt="2022-03-11T08:47:03.119" v="57"/>
          <ac:spMkLst>
            <pc:docMk/>
            <pc:sldMk cId="1763180533" sldId="361"/>
            <ac:spMk id="10" creationId="{83C98ABE-055B-441F-B07E-44F97F083C39}"/>
          </ac:spMkLst>
        </pc:spChg>
        <pc:spChg chg="add">
          <ac:chgData name="YAHYA Meryem" userId="S::meryem.yahya@ynov.com::39759a56-a032-4e74-8f04-e247e3ab934c" providerId="AD" clId="Web-{FDCA6866-BA70-2373-1E02-3EBD36354C8D}" dt="2022-03-11T08:47:03.119" v="57"/>
          <ac:spMkLst>
            <pc:docMk/>
            <pc:sldMk cId="1763180533" sldId="361"/>
            <ac:spMk id="12" creationId="{29FDB030-9B49-4CED-8CCD-4D99382388AC}"/>
          </ac:spMkLst>
        </pc:spChg>
        <pc:spChg chg="add">
          <ac:chgData name="YAHYA Meryem" userId="S::meryem.yahya@ynov.com::39759a56-a032-4e74-8f04-e247e3ab934c" providerId="AD" clId="Web-{FDCA6866-BA70-2373-1E02-3EBD36354C8D}" dt="2022-03-11T08:47:03.119" v="57"/>
          <ac:spMkLst>
            <pc:docMk/>
            <pc:sldMk cId="1763180533" sldId="361"/>
            <ac:spMk id="14" creationId="{3783CA14-24A1-485C-8B30-D6A5D87987AD}"/>
          </ac:spMkLst>
        </pc:spChg>
        <pc:spChg chg="add">
          <ac:chgData name="YAHYA Meryem" userId="S::meryem.yahya@ynov.com::39759a56-a032-4e74-8f04-e247e3ab934c" providerId="AD" clId="Web-{FDCA6866-BA70-2373-1E02-3EBD36354C8D}" dt="2022-03-11T08:47:03.119" v="57"/>
          <ac:spMkLst>
            <pc:docMk/>
            <pc:sldMk cId="1763180533" sldId="361"/>
            <ac:spMk id="16" creationId="{9A97C86A-04D6-40F7-AE84-31AB43E6A846}"/>
          </ac:spMkLst>
        </pc:spChg>
        <pc:spChg chg="add">
          <ac:chgData name="YAHYA Meryem" userId="S::meryem.yahya@ynov.com::39759a56-a032-4e74-8f04-e247e3ab934c" providerId="AD" clId="Web-{FDCA6866-BA70-2373-1E02-3EBD36354C8D}" dt="2022-03-11T08:47:03.119" v="57"/>
          <ac:spMkLst>
            <pc:docMk/>
            <pc:sldMk cId="1763180533" sldId="361"/>
            <ac:spMk id="18" creationId="{FF9F2414-84E8-453E-B1F3-389FDE8192D9}"/>
          </ac:spMkLst>
        </pc:spChg>
        <pc:spChg chg="add">
          <ac:chgData name="YAHYA Meryem" userId="S::meryem.yahya@ynov.com::39759a56-a032-4e74-8f04-e247e3ab934c" providerId="AD" clId="Web-{FDCA6866-BA70-2373-1E02-3EBD36354C8D}" dt="2022-03-11T08:47:03.119" v="57"/>
          <ac:spMkLst>
            <pc:docMk/>
            <pc:sldMk cId="1763180533" sldId="361"/>
            <ac:spMk id="20" creationId="{3ECA69A1-7536-43AC-85EF-C7106179F5ED}"/>
          </ac:spMkLst>
        </pc:spChg>
      </pc:sldChg>
      <pc:sldChg chg="addSp modSp new del mod setBg">
        <pc:chgData name="YAHYA Meryem" userId="S::meryem.yahya@ynov.com::39759a56-a032-4e74-8f04-e247e3ab934c" providerId="AD" clId="Web-{FDCA6866-BA70-2373-1E02-3EBD36354C8D}" dt="2022-03-11T09:03:29.799" v="156"/>
        <pc:sldMkLst>
          <pc:docMk/>
          <pc:sldMk cId="2177667149" sldId="362"/>
        </pc:sldMkLst>
        <pc:spChg chg="mod">
          <ac:chgData name="YAHYA Meryem" userId="S::meryem.yahya@ynov.com::39759a56-a032-4e74-8f04-e247e3ab934c" providerId="AD" clId="Web-{FDCA6866-BA70-2373-1E02-3EBD36354C8D}" dt="2022-03-11T08:47:17.557" v="58"/>
          <ac:spMkLst>
            <pc:docMk/>
            <pc:sldMk cId="2177667149" sldId="362"/>
            <ac:spMk id="2" creationId="{A5877F7A-05EF-4796-845B-89CBE2DCA18E}"/>
          </ac:spMkLst>
        </pc:spChg>
        <pc:spChg chg="mod">
          <ac:chgData name="YAHYA Meryem" userId="S::meryem.yahya@ynov.com::39759a56-a032-4e74-8f04-e247e3ab934c" providerId="AD" clId="Web-{FDCA6866-BA70-2373-1E02-3EBD36354C8D}" dt="2022-03-11T08:47:17.557" v="58"/>
          <ac:spMkLst>
            <pc:docMk/>
            <pc:sldMk cId="2177667149" sldId="362"/>
            <ac:spMk id="3" creationId="{77C76755-8575-4A87-BBBB-7007176D6BF9}"/>
          </ac:spMkLst>
        </pc:spChg>
        <pc:spChg chg="add">
          <ac:chgData name="YAHYA Meryem" userId="S::meryem.yahya@ynov.com::39759a56-a032-4e74-8f04-e247e3ab934c" providerId="AD" clId="Web-{FDCA6866-BA70-2373-1E02-3EBD36354C8D}" dt="2022-03-11T08:47:17.557" v="58"/>
          <ac:spMkLst>
            <pc:docMk/>
            <pc:sldMk cId="2177667149" sldId="362"/>
            <ac:spMk id="8" creationId="{46D6306C-ED4F-4AAE-B4A5-EEA6AFAD726E}"/>
          </ac:spMkLst>
        </pc:spChg>
        <pc:spChg chg="add">
          <ac:chgData name="YAHYA Meryem" userId="S::meryem.yahya@ynov.com::39759a56-a032-4e74-8f04-e247e3ab934c" providerId="AD" clId="Web-{FDCA6866-BA70-2373-1E02-3EBD36354C8D}" dt="2022-03-11T08:47:17.557" v="58"/>
          <ac:spMkLst>
            <pc:docMk/>
            <pc:sldMk cId="2177667149" sldId="362"/>
            <ac:spMk id="10" creationId="{0EC5361D-F897-4856-B945-0455A365EB24}"/>
          </ac:spMkLst>
        </pc:spChg>
        <pc:spChg chg="add">
          <ac:chgData name="YAHYA Meryem" userId="S::meryem.yahya@ynov.com::39759a56-a032-4e74-8f04-e247e3ab934c" providerId="AD" clId="Web-{FDCA6866-BA70-2373-1E02-3EBD36354C8D}" dt="2022-03-11T08:47:17.557" v="58"/>
          <ac:spMkLst>
            <pc:docMk/>
            <pc:sldMk cId="2177667149" sldId="362"/>
            <ac:spMk id="12" creationId="{4508C0C5-2268-42B5-B3C8-4D0899E05F8C}"/>
          </ac:spMkLst>
        </pc:spChg>
        <pc:spChg chg="add">
          <ac:chgData name="YAHYA Meryem" userId="S::meryem.yahya@ynov.com::39759a56-a032-4e74-8f04-e247e3ab934c" providerId="AD" clId="Web-{FDCA6866-BA70-2373-1E02-3EBD36354C8D}" dt="2022-03-11T08:47:17.557" v="58"/>
          <ac:spMkLst>
            <pc:docMk/>
            <pc:sldMk cId="2177667149" sldId="362"/>
            <ac:spMk id="14" creationId="{141ACBDB-38F8-4B34-8183-BD95B4E55A62}"/>
          </ac:spMkLst>
        </pc:spChg>
        <pc:spChg chg="add">
          <ac:chgData name="YAHYA Meryem" userId="S::meryem.yahya@ynov.com::39759a56-a032-4e74-8f04-e247e3ab934c" providerId="AD" clId="Web-{FDCA6866-BA70-2373-1E02-3EBD36354C8D}" dt="2022-03-11T08:47:17.557" v="58"/>
          <ac:spMkLst>
            <pc:docMk/>
            <pc:sldMk cId="2177667149" sldId="362"/>
            <ac:spMk id="16" creationId="{DE00DB52-3455-4E2F-867B-A6D0516E175B}"/>
          </ac:spMkLst>
        </pc:spChg>
        <pc:spChg chg="add">
          <ac:chgData name="YAHYA Meryem" userId="S::meryem.yahya@ynov.com::39759a56-a032-4e74-8f04-e247e3ab934c" providerId="AD" clId="Web-{FDCA6866-BA70-2373-1E02-3EBD36354C8D}" dt="2022-03-11T08:47:17.557" v="58"/>
          <ac:spMkLst>
            <pc:docMk/>
            <pc:sldMk cId="2177667149" sldId="362"/>
            <ac:spMk id="18" creationId="{9E914C83-E0D8-4953-92D5-169D28CB43AE}"/>
          </ac:spMkLst>
        </pc:spChg>
        <pc:spChg chg="add">
          <ac:chgData name="YAHYA Meryem" userId="S::meryem.yahya@ynov.com::39759a56-a032-4e74-8f04-e247e3ab934c" providerId="AD" clId="Web-{FDCA6866-BA70-2373-1E02-3EBD36354C8D}" dt="2022-03-11T08:47:17.557" v="58"/>
          <ac:spMkLst>
            <pc:docMk/>
            <pc:sldMk cId="2177667149" sldId="362"/>
            <ac:spMk id="20" creationId="{3512E083-F550-46AF-8490-767ECFD00CB7}"/>
          </ac:spMkLst>
        </pc:spChg>
      </pc:sldChg>
    </pc:docChg>
  </pc:docChgLst>
  <pc:docChgLst>
    <pc:chgData name="YAHYA Meryem" userId="S::meryem.yahya@ynov.com::39759a56-a032-4e74-8f04-e247e3ab934c" providerId="AD" clId="Web-{DB9B77E4-52C1-0D85-FD22-3678912502B7}"/>
    <pc:docChg chg="addSld delSld modSld sldOrd">
      <pc:chgData name="YAHYA Meryem" userId="S::meryem.yahya@ynov.com::39759a56-a032-4e74-8f04-e247e3ab934c" providerId="AD" clId="Web-{DB9B77E4-52C1-0D85-FD22-3678912502B7}" dt="2022-02-22T21:39:12.927" v="295" actId="1076"/>
      <pc:docMkLst>
        <pc:docMk/>
      </pc:docMkLst>
      <pc:sldChg chg="modSp">
        <pc:chgData name="YAHYA Meryem" userId="S::meryem.yahya@ynov.com::39759a56-a032-4e74-8f04-e247e3ab934c" providerId="AD" clId="Web-{DB9B77E4-52C1-0D85-FD22-3678912502B7}" dt="2022-02-22T21:12:42.272" v="12" actId="20577"/>
        <pc:sldMkLst>
          <pc:docMk/>
          <pc:sldMk cId="146730597" sldId="301"/>
        </pc:sldMkLst>
        <pc:graphicFrameChg chg="modGraphic">
          <ac:chgData name="YAHYA Meryem" userId="S::meryem.yahya@ynov.com::39759a56-a032-4e74-8f04-e247e3ab934c" providerId="AD" clId="Web-{DB9B77E4-52C1-0D85-FD22-3678912502B7}" dt="2022-02-22T21:12:42.272" v="12" actId="20577"/>
          <ac:graphicFrameMkLst>
            <pc:docMk/>
            <pc:sldMk cId="146730597" sldId="301"/>
            <ac:graphicFrameMk id="9" creationId="{A1C81195-B316-49CA-826D-BE990AEE3A7C}"/>
          </ac:graphicFrameMkLst>
        </pc:graphicFrameChg>
      </pc:sldChg>
      <pc:sldChg chg="addSp delSp modSp">
        <pc:chgData name="YAHYA Meryem" userId="S::meryem.yahya@ynov.com::39759a56-a032-4e74-8f04-e247e3ab934c" providerId="AD" clId="Web-{DB9B77E4-52C1-0D85-FD22-3678912502B7}" dt="2022-02-22T21:15:23.637" v="29" actId="1076"/>
        <pc:sldMkLst>
          <pc:docMk/>
          <pc:sldMk cId="1796707830" sldId="303"/>
        </pc:sldMkLst>
        <pc:picChg chg="add del mod">
          <ac:chgData name="YAHYA Meryem" userId="S::meryem.yahya@ynov.com::39759a56-a032-4e74-8f04-e247e3ab934c" providerId="AD" clId="Web-{DB9B77E4-52C1-0D85-FD22-3678912502B7}" dt="2022-02-22T21:14:15.072" v="16"/>
          <ac:picMkLst>
            <pc:docMk/>
            <pc:sldMk cId="1796707830" sldId="303"/>
            <ac:picMk id="2" creationId="{035D2F40-3E65-43DC-81DE-41BF3AB3ACCD}"/>
          </ac:picMkLst>
        </pc:picChg>
        <pc:picChg chg="add mod modCrop">
          <ac:chgData name="YAHYA Meryem" userId="S::meryem.yahya@ynov.com::39759a56-a032-4e74-8f04-e247e3ab934c" providerId="AD" clId="Web-{DB9B77E4-52C1-0D85-FD22-3678912502B7}" dt="2022-02-22T21:15:23.637" v="29" actId="1076"/>
          <ac:picMkLst>
            <pc:docMk/>
            <pc:sldMk cId="1796707830" sldId="303"/>
            <ac:picMk id="3" creationId="{4872E5D2-7038-483D-821F-388DB6F73791}"/>
          </ac:picMkLst>
        </pc:picChg>
        <pc:picChg chg="del">
          <ac:chgData name="YAHYA Meryem" userId="S::meryem.yahya@ynov.com::39759a56-a032-4e74-8f04-e247e3ab934c" providerId="AD" clId="Web-{DB9B77E4-52C1-0D85-FD22-3678912502B7}" dt="2022-02-22T21:12:48.710" v="13"/>
          <ac:picMkLst>
            <pc:docMk/>
            <pc:sldMk cId="1796707830" sldId="303"/>
            <ac:picMk id="8" creationId="{FB823A2F-B76B-4897-B6A8-82F3DB2AA8EC}"/>
          </ac:picMkLst>
        </pc:picChg>
      </pc:sldChg>
      <pc:sldChg chg="addSp delSp modSp">
        <pc:chgData name="YAHYA Meryem" userId="S::meryem.yahya@ynov.com::39759a56-a032-4e74-8f04-e247e3ab934c" providerId="AD" clId="Web-{DB9B77E4-52C1-0D85-FD22-3678912502B7}" dt="2022-02-22T21:16:06.144" v="35" actId="1076"/>
        <pc:sldMkLst>
          <pc:docMk/>
          <pc:sldMk cId="3039450217" sldId="304"/>
        </pc:sldMkLst>
        <pc:spChg chg="add del mod">
          <ac:chgData name="YAHYA Meryem" userId="S::meryem.yahya@ynov.com::39759a56-a032-4e74-8f04-e247e3ab934c" providerId="AD" clId="Web-{DB9B77E4-52C1-0D85-FD22-3678912502B7}" dt="2022-02-22T21:15:37.699" v="30"/>
          <ac:spMkLst>
            <pc:docMk/>
            <pc:sldMk cId="3039450217" sldId="304"/>
            <ac:spMk id="3" creationId="{9423AAE6-5C66-4F47-A54E-CA5AE708A4AF}"/>
          </ac:spMkLst>
        </pc:spChg>
        <pc:picChg chg="add mod ord modCrop">
          <ac:chgData name="YAHYA Meryem" userId="S::meryem.yahya@ynov.com::39759a56-a032-4e74-8f04-e247e3ab934c" providerId="AD" clId="Web-{DB9B77E4-52C1-0D85-FD22-3678912502B7}" dt="2022-02-22T21:16:06.144" v="35" actId="1076"/>
          <ac:picMkLst>
            <pc:docMk/>
            <pc:sldMk cId="3039450217" sldId="304"/>
            <ac:picMk id="4" creationId="{A372B770-1C31-486A-B1B2-FE2A5FE37F1B}"/>
          </ac:picMkLst>
        </pc:picChg>
        <pc:picChg chg="del">
          <ac:chgData name="YAHYA Meryem" userId="S::meryem.yahya@ynov.com::39759a56-a032-4e74-8f04-e247e3ab934c" providerId="AD" clId="Web-{DB9B77E4-52C1-0D85-FD22-3678912502B7}" dt="2022-02-22T21:12:57.460" v="14"/>
          <ac:picMkLst>
            <pc:docMk/>
            <pc:sldMk cId="3039450217" sldId="304"/>
            <ac:picMk id="10" creationId="{8F1A75FD-B830-4B4A-B471-3B8552ADACB9}"/>
          </ac:picMkLst>
        </pc:picChg>
      </pc:sldChg>
      <pc:sldChg chg="addSp delSp modSp">
        <pc:chgData name="YAHYA Meryem" userId="S::meryem.yahya@ynov.com::39759a56-a032-4e74-8f04-e247e3ab934c" providerId="AD" clId="Web-{DB9B77E4-52C1-0D85-FD22-3678912502B7}" dt="2022-02-22T21:37:15.111" v="278" actId="1076"/>
        <pc:sldMkLst>
          <pc:docMk/>
          <pc:sldMk cId="2138482311" sldId="306"/>
        </pc:sldMkLst>
        <pc:picChg chg="add mod modCrop">
          <ac:chgData name="YAHYA Meryem" userId="S::meryem.yahya@ynov.com::39759a56-a032-4e74-8f04-e247e3ab934c" providerId="AD" clId="Web-{DB9B77E4-52C1-0D85-FD22-3678912502B7}" dt="2022-02-22T21:37:15.111" v="278" actId="1076"/>
          <ac:picMkLst>
            <pc:docMk/>
            <pc:sldMk cId="2138482311" sldId="306"/>
            <ac:picMk id="2" creationId="{F26C7715-488C-495B-95AD-A26AA66C01C1}"/>
          </ac:picMkLst>
        </pc:picChg>
        <pc:picChg chg="del">
          <ac:chgData name="YAHYA Meryem" userId="S::meryem.yahya@ynov.com::39759a56-a032-4e74-8f04-e247e3ab934c" providerId="AD" clId="Web-{DB9B77E4-52C1-0D85-FD22-3678912502B7}" dt="2022-02-22T21:32:11.770" v="248"/>
          <ac:picMkLst>
            <pc:docMk/>
            <pc:sldMk cId="2138482311" sldId="306"/>
            <ac:picMk id="8" creationId="{83B4CA2F-3C78-43AA-90A8-3B760E6D1E48}"/>
          </ac:picMkLst>
        </pc:picChg>
      </pc:sldChg>
      <pc:sldChg chg="addSp delSp modSp">
        <pc:chgData name="YAHYA Meryem" userId="S::meryem.yahya@ynov.com::39759a56-a032-4e74-8f04-e247e3ab934c" providerId="AD" clId="Web-{DB9B77E4-52C1-0D85-FD22-3678912502B7}" dt="2022-02-22T21:39:12.927" v="295" actId="1076"/>
        <pc:sldMkLst>
          <pc:docMk/>
          <pc:sldMk cId="3064280982" sldId="308"/>
        </pc:sldMkLst>
        <pc:picChg chg="add mod modCrop">
          <ac:chgData name="YAHYA Meryem" userId="S::meryem.yahya@ynov.com::39759a56-a032-4e74-8f04-e247e3ab934c" providerId="AD" clId="Web-{DB9B77E4-52C1-0D85-FD22-3678912502B7}" dt="2022-02-22T21:39:12.927" v="295" actId="1076"/>
          <ac:picMkLst>
            <pc:docMk/>
            <pc:sldMk cId="3064280982" sldId="308"/>
            <ac:picMk id="2" creationId="{5B506BB2-90E4-4154-802A-E450147B1AF3}"/>
          </ac:picMkLst>
        </pc:picChg>
        <pc:picChg chg="del">
          <ac:chgData name="YAHYA Meryem" userId="S::meryem.yahya@ynov.com::39759a56-a032-4e74-8f04-e247e3ab934c" providerId="AD" clId="Web-{DB9B77E4-52C1-0D85-FD22-3678912502B7}" dt="2022-02-22T21:30:51.627" v="245"/>
          <ac:picMkLst>
            <pc:docMk/>
            <pc:sldMk cId="3064280982" sldId="308"/>
            <ac:picMk id="8" creationId="{DA8D87F0-A37D-40F0-AE19-430726FEAE56}"/>
          </ac:picMkLst>
        </pc:picChg>
      </pc:sldChg>
      <pc:sldChg chg="addSp delSp modSp">
        <pc:chgData name="YAHYA Meryem" userId="S::meryem.yahya@ynov.com::39759a56-a032-4e74-8f04-e247e3ab934c" providerId="AD" clId="Web-{DB9B77E4-52C1-0D85-FD22-3678912502B7}" dt="2022-02-22T21:36:03.059" v="267" actId="1076"/>
        <pc:sldMkLst>
          <pc:docMk/>
          <pc:sldMk cId="1576496424" sldId="309"/>
        </pc:sldMkLst>
        <pc:picChg chg="add mod modCrop">
          <ac:chgData name="YAHYA Meryem" userId="S::meryem.yahya@ynov.com::39759a56-a032-4e74-8f04-e247e3ab934c" providerId="AD" clId="Web-{DB9B77E4-52C1-0D85-FD22-3678912502B7}" dt="2022-02-22T21:36:03.059" v="267" actId="1076"/>
          <ac:picMkLst>
            <pc:docMk/>
            <pc:sldMk cId="1576496424" sldId="309"/>
            <ac:picMk id="2" creationId="{93352687-0309-4696-A7A6-54AE49B5F8F8}"/>
          </ac:picMkLst>
        </pc:picChg>
        <pc:picChg chg="del">
          <ac:chgData name="YAHYA Meryem" userId="S::meryem.yahya@ynov.com::39759a56-a032-4e74-8f04-e247e3ab934c" providerId="AD" clId="Web-{DB9B77E4-52C1-0D85-FD22-3678912502B7}" dt="2022-02-22T21:33:21.601" v="253"/>
          <ac:picMkLst>
            <pc:docMk/>
            <pc:sldMk cId="1576496424" sldId="309"/>
            <ac:picMk id="8" creationId="{3C261D93-CAFB-4F3B-BA28-3ECB4DEA3349}"/>
          </ac:picMkLst>
        </pc:picChg>
      </pc:sldChg>
      <pc:sldChg chg="delSp modSp">
        <pc:chgData name="YAHYA Meryem" userId="S::meryem.yahya@ynov.com::39759a56-a032-4e74-8f04-e247e3ab934c" providerId="AD" clId="Web-{DB9B77E4-52C1-0D85-FD22-3678912502B7}" dt="2022-02-22T21:24:08.741" v="187" actId="20577"/>
        <pc:sldMkLst>
          <pc:docMk/>
          <pc:sldMk cId="2740512101" sldId="312"/>
        </pc:sldMkLst>
        <pc:spChg chg="mod">
          <ac:chgData name="YAHYA Meryem" userId="S::meryem.yahya@ynov.com::39759a56-a032-4e74-8f04-e247e3ab934c" providerId="AD" clId="Web-{DB9B77E4-52C1-0D85-FD22-3678912502B7}" dt="2022-02-22T21:24:01.490" v="186" actId="20577"/>
          <ac:spMkLst>
            <pc:docMk/>
            <pc:sldMk cId="2740512101" sldId="312"/>
            <ac:spMk id="12" creationId="{E4F61BB1-EA7A-4EA2-A2B2-057A459D48A8}"/>
          </ac:spMkLst>
        </pc:spChg>
        <pc:spChg chg="del">
          <ac:chgData name="YAHYA Meryem" userId="S::meryem.yahya@ynov.com::39759a56-a032-4e74-8f04-e247e3ab934c" providerId="AD" clId="Web-{DB9B77E4-52C1-0D85-FD22-3678912502B7}" dt="2022-02-22T21:19:22.478" v="95"/>
          <ac:spMkLst>
            <pc:docMk/>
            <pc:sldMk cId="2740512101" sldId="312"/>
            <ac:spMk id="15" creationId="{CB4B264E-C0DB-49E6-8448-166142A51FBA}"/>
          </ac:spMkLst>
        </pc:spChg>
        <pc:spChg chg="mod">
          <ac:chgData name="YAHYA Meryem" userId="S::meryem.yahya@ynov.com::39759a56-a032-4e74-8f04-e247e3ab934c" providerId="AD" clId="Web-{DB9B77E4-52C1-0D85-FD22-3678912502B7}" dt="2022-02-22T21:24:08.741" v="187" actId="20577"/>
          <ac:spMkLst>
            <pc:docMk/>
            <pc:sldMk cId="2740512101" sldId="312"/>
            <ac:spMk id="18" creationId="{82A9A985-98EB-4CA1-A3F8-C1D54C29422F}"/>
          </ac:spMkLst>
        </pc:spChg>
      </pc:sldChg>
      <pc:sldChg chg="addSp delSp modSp">
        <pc:chgData name="YAHYA Meryem" userId="S::meryem.yahya@ynov.com::39759a56-a032-4e74-8f04-e247e3ab934c" providerId="AD" clId="Web-{DB9B77E4-52C1-0D85-FD22-3678912502B7}" dt="2022-02-22T21:38:08.879" v="287" actId="1076"/>
        <pc:sldMkLst>
          <pc:docMk/>
          <pc:sldMk cId="3705904787" sldId="316"/>
        </pc:sldMkLst>
        <pc:spChg chg="del">
          <ac:chgData name="YAHYA Meryem" userId="S::meryem.yahya@ynov.com::39759a56-a032-4e74-8f04-e247e3ab934c" providerId="AD" clId="Web-{DB9B77E4-52C1-0D85-FD22-3678912502B7}" dt="2022-02-22T21:37:56.956" v="282"/>
          <ac:spMkLst>
            <pc:docMk/>
            <pc:sldMk cId="3705904787" sldId="316"/>
            <ac:spMk id="5" creationId="{0A069456-4780-4945-B395-89FD6C959B2D}"/>
          </ac:spMkLst>
        </pc:spChg>
        <pc:spChg chg="del">
          <ac:chgData name="YAHYA Meryem" userId="S::meryem.yahya@ynov.com::39759a56-a032-4e74-8f04-e247e3ab934c" providerId="AD" clId="Web-{DB9B77E4-52C1-0D85-FD22-3678912502B7}" dt="2022-02-22T21:37:58.972" v="283"/>
          <ac:spMkLst>
            <pc:docMk/>
            <pc:sldMk cId="3705904787" sldId="316"/>
            <ac:spMk id="6" creationId="{6B60F2C8-8BC8-490A-8495-972F4C82F06E}"/>
          </ac:spMkLst>
        </pc:spChg>
        <pc:picChg chg="add mod modCrop">
          <ac:chgData name="YAHYA Meryem" userId="S::meryem.yahya@ynov.com::39759a56-a032-4e74-8f04-e247e3ab934c" providerId="AD" clId="Web-{DB9B77E4-52C1-0D85-FD22-3678912502B7}" dt="2022-02-22T21:38:08.879" v="287" actId="1076"/>
          <ac:picMkLst>
            <pc:docMk/>
            <pc:sldMk cId="3705904787" sldId="316"/>
            <ac:picMk id="2" creationId="{9C99042A-7A3C-477D-A235-2FF51BE8239F}"/>
          </ac:picMkLst>
        </pc:picChg>
        <pc:picChg chg="del">
          <ac:chgData name="YAHYA Meryem" userId="S::meryem.yahya@ynov.com::39759a56-a032-4e74-8f04-e247e3ab934c" providerId="AD" clId="Web-{DB9B77E4-52C1-0D85-FD22-3678912502B7}" dt="2022-02-22T21:32:10.099" v="247"/>
          <ac:picMkLst>
            <pc:docMk/>
            <pc:sldMk cId="3705904787" sldId="316"/>
            <ac:picMk id="8" creationId="{F822A922-2753-451B-99EA-45CBBA6CF49A}"/>
          </ac:picMkLst>
        </pc:picChg>
      </pc:sldChg>
      <pc:sldChg chg="modSp">
        <pc:chgData name="YAHYA Meryem" userId="S::meryem.yahya@ynov.com::39759a56-a032-4e74-8f04-e247e3ab934c" providerId="AD" clId="Web-{DB9B77E4-52C1-0D85-FD22-3678912502B7}" dt="2022-02-22T21:25:50.353" v="208" actId="20577"/>
        <pc:sldMkLst>
          <pc:docMk/>
          <pc:sldMk cId="2837919154" sldId="332"/>
        </pc:sldMkLst>
        <pc:spChg chg="mod">
          <ac:chgData name="YAHYA Meryem" userId="S::meryem.yahya@ynov.com::39759a56-a032-4e74-8f04-e247e3ab934c" providerId="AD" clId="Web-{DB9B77E4-52C1-0D85-FD22-3678912502B7}" dt="2022-02-22T21:25:50.353" v="208" actId="20577"/>
          <ac:spMkLst>
            <pc:docMk/>
            <pc:sldMk cId="2837919154" sldId="332"/>
            <ac:spMk id="12" creationId="{E4F61BB1-EA7A-4EA2-A2B2-057A459D48A8}"/>
          </ac:spMkLst>
        </pc:spChg>
      </pc:sldChg>
      <pc:sldChg chg="add del">
        <pc:chgData name="YAHYA Meryem" userId="S::meryem.yahya@ynov.com::39759a56-a032-4e74-8f04-e247e3ab934c" providerId="AD" clId="Web-{DB9B77E4-52C1-0D85-FD22-3678912502B7}" dt="2022-02-22T21:27:35.215" v="223"/>
        <pc:sldMkLst>
          <pc:docMk/>
          <pc:sldMk cId="1810317007" sldId="341"/>
        </pc:sldMkLst>
      </pc:sldChg>
      <pc:sldChg chg="del">
        <pc:chgData name="YAHYA Meryem" userId="S::meryem.yahya@ynov.com::39759a56-a032-4e74-8f04-e247e3ab934c" providerId="AD" clId="Web-{DB9B77E4-52C1-0D85-FD22-3678912502B7}" dt="2022-02-22T21:29:57.923" v="228"/>
        <pc:sldMkLst>
          <pc:docMk/>
          <pc:sldMk cId="3458658926" sldId="343"/>
        </pc:sldMkLst>
      </pc:sldChg>
      <pc:sldChg chg="new del">
        <pc:chgData name="YAHYA Meryem" userId="S::meryem.yahya@ynov.com::39759a56-a032-4e74-8f04-e247e3ab934c" providerId="AD" clId="Web-{DB9B77E4-52C1-0D85-FD22-3678912502B7}" dt="2022-02-22T21:16:26.301" v="38"/>
        <pc:sldMkLst>
          <pc:docMk/>
          <pc:sldMk cId="1587939946" sldId="345"/>
        </pc:sldMkLst>
      </pc:sldChg>
      <pc:sldChg chg="addSp delSp modSp add replId delAnim">
        <pc:chgData name="YAHYA Meryem" userId="S::meryem.yahya@ynov.com::39759a56-a032-4e74-8f04-e247e3ab934c" providerId="AD" clId="Web-{DB9B77E4-52C1-0D85-FD22-3678912502B7}" dt="2022-02-22T21:21:20.247" v="170" actId="20577"/>
        <pc:sldMkLst>
          <pc:docMk/>
          <pc:sldMk cId="3342200934" sldId="346"/>
        </pc:sldMkLst>
        <pc:spChg chg="mod">
          <ac:chgData name="YAHYA Meryem" userId="S::meryem.yahya@ynov.com::39759a56-a032-4e74-8f04-e247e3ab934c" providerId="AD" clId="Web-{DB9B77E4-52C1-0D85-FD22-3678912502B7}" dt="2022-02-22T21:21:20.247" v="170" actId="20577"/>
          <ac:spMkLst>
            <pc:docMk/>
            <pc:sldMk cId="3342200934" sldId="346"/>
            <ac:spMk id="3" creationId="{4CC05EBA-F70E-43D9-BFDD-B5A28F234D89}"/>
          </ac:spMkLst>
        </pc:spChg>
        <pc:spChg chg="add mod">
          <ac:chgData name="YAHYA Meryem" userId="S::meryem.yahya@ynov.com::39759a56-a032-4e74-8f04-e247e3ab934c" providerId="AD" clId="Web-{DB9B77E4-52C1-0D85-FD22-3678912502B7}" dt="2022-02-22T21:16:32.332" v="39"/>
          <ac:spMkLst>
            <pc:docMk/>
            <pc:sldMk cId="3342200934" sldId="346"/>
            <ac:spMk id="65" creationId="{545FB31B-71F6-4384-A402-29D0BC122CCE}"/>
          </ac:spMkLst>
        </pc:spChg>
        <pc:graphicFrameChg chg="del">
          <ac:chgData name="YAHYA Meryem" userId="S::meryem.yahya@ynov.com::39759a56-a032-4e74-8f04-e247e3ab934c" providerId="AD" clId="Web-{DB9B77E4-52C1-0D85-FD22-3678912502B7}" dt="2022-02-22T21:16:32.332" v="39"/>
          <ac:graphicFrameMkLst>
            <pc:docMk/>
            <pc:sldMk cId="3342200934" sldId="346"/>
            <ac:graphicFrameMk id="9" creationId="{A1C81195-B316-49CA-826D-BE990AEE3A7C}"/>
          </ac:graphicFrameMkLst>
        </pc:graphicFrameChg>
      </pc:sldChg>
      <pc:sldChg chg="modSp add ord replId addAnim delAnim">
        <pc:chgData name="YAHYA Meryem" userId="S::meryem.yahya@ynov.com::39759a56-a032-4e74-8f04-e247e3ab934c" providerId="AD" clId="Web-{DB9B77E4-52C1-0D85-FD22-3678912502B7}" dt="2022-02-22T21:28:11.170" v="225" actId="20577"/>
        <pc:sldMkLst>
          <pc:docMk/>
          <pc:sldMk cId="3529716610" sldId="347"/>
        </pc:sldMkLst>
        <pc:spChg chg="mod">
          <ac:chgData name="YAHYA Meryem" userId="S::meryem.yahya@ynov.com::39759a56-a032-4e74-8f04-e247e3ab934c" providerId="AD" clId="Web-{DB9B77E4-52C1-0D85-FD22-3678912502B7}" dt="2022-02-22T21:28:11.170" v="225" actId="20577"/>
          <ac:spMkLst>
            <pc:docMk/>
            <pc:sldMk cId="3529716610" sldId="347"/>
            <ac:spMk id="12" creationId="{E4F61BB1-EA7A-4EA2-A2B2-057A459D48A8}"/>
          </ac:spMkLst>
        </pc:spChg>
      </pc:sldChg>
      <pc:sldChg chg="delSp modSp add ord replId">
        <pc:chgData name="YAHYA Meryem" userId="S::meryem.yahya@ynov.com::39759a56-a032-4e74-8f04-e247e3ab934c" providerId="AD" clId="Web-{DB9B77E4-52C1-0D85-FD22-3678912502B7}" dt="2022-02-22T21:30:29.642" v="244" actId="20577"/>
        <pc:sldMkLst>
          <pc:docMk/>
          <pc:sldMk cId="2385299939" sldId="348"/>
        </pc:sldMkLst>
        <pc:spChg chg="mod">
          <ac:chgData name="YAHYA Meryem" userId="S::meryem.yahya@ynov.com::39759a56-a032-4e74-8f04-e247e3ab934c" providerId="AD" clId="Web-{DB9B77E4-52C1-0D85-FD22-3678912502B7}" dt="2022-02-22T21:30:29.642" v="244" actId="20577"/>
          <ac:spMkLst>
            <pc:docMk/>
            <pc:sldMk cId="2385299939" sldId="348"/>
            <ac:spMk id="12" creationId="{E4F61BB1-EA7A-4EA2-A2B2-057A459D48A8}"/>
          </ac:spMkLst>
        </pc:spChg>
        <pc:spChg chg="del">
          <ac:chgData name="YAHYA Meryem" userId="S::meryem.yahya@ynov.com::39759a56-a032-4e74-8f04-e247e3ab934c" providerId="AD" clId="Web-{DB9B77E4-52C1-0D85-FD22-3678912502B7}" dt="2022-02-22T21:30:17.251" v="238"/>
          <ac:spMkLst>
            <pc:docMk/>
            <pc:sldMk cId="2385299939" sldId="348"/>
            <ac:spMk id="15" creationId="{CB4B264E-C0DB-49E6-8448-166142A51FBA}"/>
          </ac:spMkLst>
        </pc:spChg>
      </pc:sldChg>
    </pc:docChg>
  </pc:docChgLst>
  <pc:docChgLst>
    <pc:chgData name="YAHYA Meryem" userId="S::meryem.yahya@ynov.com::39759a56-a032-4e74-8f04-e247e3ab934c" providerId="AD" clId="Web-{59B24491-EF1B-5036-DA13-1CD9F6C367EE}"/>
    <pc:docChg chg="modSld">
      <pc:chgData name="YAHYA Meryem" userId="S::meryem.yahya@ynov.com::39759a56-a032-4e74-8f04-e247e3ab934c" providerId="AD" clId="Web-{59B24491-EF1B-5036-DA13-1CD9F6C367EE}" dt="2022-02-18T08:53:13.011" v="6" actId="20577"/>
      <pc:docMkLst>
        <pc:docMk/>
      </pc:docMkLst>
      <pc:sldChg chg="modSp">
        <pc:chgData name="YAHYA Meryem" userId="S::meryem.yahya@ynov.com::39759a56-a032-4e74-8f04-e247e3ab934c" providerId="AD" clId="Web-{59B24491-EF1B-5036-DA13-1CD9F6C367EE}" dt="2022-02-18T08:53:13.011" v="6" actId="20577"/>
        <pc:sldMkLst>
          <pc:docMk/>
          <pc:sldMk cId="2740512101" sldId="312"/>
        </pc:sldMkLst>
        <pc:spChg chg="mod">
          <ac:chgData name="YAHYA Meryem" userId="S::meryem.yahya@ynov.com::39759a56-a032-4e74-8f04-e247e3ab934c" providerId="AD" clId="Web-{59B24491-EF1B-5036-DA13-1CD9F6C367EE}" dt="2022-02-18T08:53:13.011" v="6" actId="20577"/>
          <ac:spMkLst>
            <pc:docMk/>
            <pc:sldMk cId="2740512101" sldId="312"/>
            <ac:spMk id="16" creationId="{917A47E9-F6A5-4CB4-AF4B-0BB11E1E3095}"/>
          </ac:spMkLst>
        </pc:spChg>
      </pc:sldChg>
    </pc:docChg>
  </pc:docChgLst>
  <pc:docChgLst>
    <pc:chgData name="YAHYA Meryem" userId="39759a56-a032-4e74-8f04-e247e3ab934c" providerId="ADAL" clId="{4B6A4468-B127-4F9D-ACB5-6655DAA9C8F5}"/>
    <pc:docChg chg="undo custSel mod addSld delSld modSld sldOrd modMainMaster">
      <pc:chgData name="YAHYA Meryem" userId="39759a56-a032-4e74-8f04-e247e3ab934c" providerId="ADAL" clId="{4B6A4468-B127-4F9D-ACB5-6655DAA9C8F5}" dt="2022-03-11T13:08:59.438" v="3379" actId="20577"/>
      <pc:docMkLst>
        <pc:docMk/>
      </pc:docMkLst>
      <pc:sldChg chg="modTransition">
        <pc:chgData name="YAHYA Meryem" userId="39759a56-a032-4e74-8f04-e247e3ab934c" providerId="ADAL" clId="{4B6A4468-B127-4F9D-ACB5-6655DAA9C8F5}" dt="2022-02-22T22:07:27.996" v="511"/>
        <pc:sldMkLst>
          <pc:docMk/>
          <pc:sldMk cId="1642425379" sldId="256"/>
        </pc:sldMkLst>
      </pc:sldChg>
      <pc:sldChg chg="modSp modAnim">
        <pc:chgData name="YAHYA Meryem" userId="39759a56-a032-4e74-8f04-e247e3ab934c" providerId="ADAL" clId="{4B6A4468-B127-4F9D-ACB5-6655DAA9C8F5}" dt="2022-02-22T22:21:18.890" v="659" actId="313"/>
        <pc:sldMkLst>
          <pc:docMk/>
          <pc:sldMk cId="2243494996" sldId="277"/>
        </pc:sldMkLst>
        <pc:spChg chg="mod">
          <ac:chgData name="YAHYA Meryem" userId="39759a56-a032-4e74-8f04-e247e3ab934c" providerId="ADAL" clId="{4B6A4468-B127-4F9D-ACB5-6655DAA9C8F5}" dt="2022-02-22T22:21:18.890" v="659" actId="313"/>
          <ac:spMkLst>
            <pc:docMk/>
            <pc:sldMk cId="2243494996" sldId="277"/>
            <ac:spMk id="32" creationId="{AB056D48-81B0-40F1-A805-E16869D42F1A}"/>
          </ac:spMkLst>
        </pc:spChg>
      </pc:sldChg>
      <pc:sldChg chg="modNotesTx">
        <pc:chgData name="YAHYA Meryem" userId="39759a56-a032-4e74-8f04-e247e3ab934c" providerId="ADAL" clId="{4B6A4468-B127-4F9D-ACB5-6655DAA9C8F5}" dt="2022-02-22T22:21:48.054" v="660" actId="790"/>
        <pc:sldMkLst>
          <pc:docMk/>
          <pc:sldMk cId="1146035951" sldId="296"/>
        </pc:sldMkLst>
      </pc:sldChg>
      <pc:sldChg chg="modNotesTx">
        <pc:chgData name="YAHYA Meryem" userId="39759a56-a032-4e74-8f04-e247e3ab934c" providerId="ADAL" clId="{4B6A4468-B127-4F9D-ACB5-6655DAA9C8F5}" dt="2022-03-11T12:17:20.952" v="934" actId="20577"/>
        <pc:sldMkLst>
          <pc:docMk/>
          <pc:sldMk cId="1634242625" sldId="297"/>
        </pc:sldMkLst>
      </pc:sldChg>
      <pc:sldChg chg="modNotesTx">
        <pc:chgData name="YAHYA Meryem" userId="39759a56-a032-4e74-8f04-e247e3ab934c" providerId="ADAL" clId="{4B6A4468-B127-4F9D-ACB5-6655DAA9C8F5}" dt="2022-03-11T13:02:12.886" v="3299" actId="790"/>
        <pc:sldMkLst>
          <pc:docMk/>
          <pc:sldMk cId="3263196378" sldId="298"/>
        </pc:sldMkLst>
      </pc:sldChg>
      <pc:sldChg chg="modSp mod modNotesTx">
        <pc:chgData name="YAHYA Meryem" userId="39759a56-a032-4e74-8f04-e247e3ab934c" providerId="ADAL" clId="{4B6A4468-B127-4F9D-ACB5-6655DAA9C8F5}" dt="2022-03-11T12:16:53.192" v="858" actId="20577"/>
        <pc:sldMkLst>
          <pc:docMk/>
          <pc:sldMk cId="750040181" sldId="299"/>
        </pc:sldMkLst>
        <pc:spChg chg="mod">
          <ac:chgData name="YAHYA Meryem" userId="39759a56-a032-4e74-8f04-e247e3ab934c" providerId="ADAL" clId="{4B6A4468-B127-4F9D-ACB5-6655DAA9C8F5}" dt="2022-02-22T22:21:55.614" v="662" actId="790"/>
          <ac:spMkLst>
            <pc:docMk/>
            <pc:sldMk cId="750040181" sldId="299"/>
            <ac:spMk id="3" creationId="{E74F6144-BED7-4AEB-BF86-42043BFF32D3}"/>
          </ac:spMkLst>
        </pc:spChg>
      </pc:sldChg>
      <pc:sldChg chg="ord">
        <pc:chgData name="YAHYA Meryem" userId="39759a56-a032-4e74-8f04-e247e3ab934c" providerId="ADAL" clId="{4B6A4468-B127-4F9D-ACB5-6655DAA9C8F5}" dt="2022-02-22T20:56:15.747" v="12"/>
        <pc:sldMkLst>
          <pc:docMk/>
          <pc:sldMk cId="146730597" sldId="301"/>
        </pc:sldMkLst>
      </pc:sldChg>
      <pc:sldChg chg="modNotesTx">
        <pc:chgData name="YAHYA Meryem" userId="39759a56-a032-4e74-8f04-e247e3ab934c" providerId="ADAL" clId="{4B6A4468-B127-4F9D-ACB5-6655DAA9C8F5}" dt="2022-03-11T13:02:04.557" v="3297" actId="20577"/>
        <pc:sldMkLst>
          <pc:docMk/>
          <pc:sldMk cId="1349746897" sldId="302"/>
        </pc:sldMkLst>
      </pc:sldChg>
      <pc:sldChg chg="modNotesTx">
        <pc:chgData name="YAHYA Meryem" userId="39759a56-a032-4e74-8f04-e247e3ab934c" providerId="ADAL" clId="{4B6A4468-B127-4F9D-ACB5-6655DAA9C8F5}" dt="2022-03-11T12:29:28.557" v="1846" actId="20577"/>
        <pc:sldMkLst>
          <pc:docMk/>
          <pc:sldMk cId="1796707830" sldId="303"/>
        </pc:sldMkLst>
      </pc:sldChg>
      <pc:sldChg chg="modSp mod">
        <pc:chgData name="YAHYA Meryem" userId="39759a56-a032-4e74-8f04-e247e3ab934c" providerId="ADAL" clId="{4B6A4468-B127-4F9D-ACB5-6655DAA9C8F5}" dt="2022-02-22T21:46:02.477" v="327" actId="732"/>
        <pc:sldMkLst>
          <pc:docMk/>
          <pc:sldMk cId="2891727503" sldId="305"/>
        </pc:sldMkLst>
        <pc:spChg chg="mod">
          <ac:chgData name="YAHYA Meryem" userId="39759a56-a032-4e74-8f04-e247e3ab934c" providerId="ADAL" clId="{4B6A4468-B127-4F9D-ACB5-6655DAA9C8F5}" dt="2022-02-22T21:45:53.357" v="326" actId="1076"/>
          <ac:spMkLst>
            <pc:docMk/>
            <pc:sldMk cId="2891727503" sldId="305"/>
            <ac:spMk id="14" creationId="{DA1C7552-2918-4B62-820A-873D51208230}"/>
          </ac:spMkLst>
        </pc:spChg>
        <pc:picChg chg="mod modCrop">
          <ac:chgData name="YAHYA Meryem" userId="39759a56-a032-4e74-8f04-e247e3ab934c" providerId="ADAL" clId="{4B6A4468-B127-4F9D-ACB5-6655DAA9C8F5}" dt="2022-02-22T21:46:02.477" v="327" actId="732"/>
          <ac:picMkLst>
            <pc:docMk/>
            <pc:sldMk cId="2891727503" sldId="305"/>
            <ac:picMk id="9" creationId="{13AA304E-7FB0-404F-8AFD-DF6CDB784845}"/>
          </ac:picMkLst>
        </pc:picChg>
      </pc:sldChg>
      <pc:sldChg chg="modSp mod">
        <pc:chgData name="YAHYA Meryem" userId="39759a56-a032-4e74-8f04-e247e3ab934c" providerId="ADAL" clId="{4B6A4468-B127-4F9D-ACB5-6655DAA9C8F5}" dt="2022-02-22T21:46:38.949" v="330" actId="1076"/>
        <pc:sldMkLst>
          <pc:docMk/>
          <pc:sldMk cId="3064280982" sldId="308"/>
        </pc:sldMkLst>
        <pc:picChg chg="mod">
          <ac:chgData name="YAHYA Meryem" userId="39759a56-a032-4e74-8f04-e247e3ab934c" providerId="ADAL" clId="{4B6A4468-B127-4F9D-ACB5-6655DAA9C8F5}" dt="2022-02-22T21:46:38.949" v="330" actId="1076"/>
          <ac:picMkLst>
            <pc:docMk/>
            <pc:sldMk cId="3064280982" sldId="308"/>
            <ac:picMk id="2" creationId="{5B506BB2-90E4-4154-802A-E450147B1AF3}"/>
          </ac:picMkLst>
        </pc:picChg>
      </pc:sldChg>
      <pc:sldChg chg="modNotesTx">
        <pc:chgData name="YAHYA Meryem" userId="39759a56-a032-4e74-8f04-e247e3ab934c" providerId="ADAL" clId="{4B6A4468-B127-4F9D-ACB5-6655DAA9C8F5}" dt="2022-03-11T12:45:12.207" v="2714" actId="20577"/>
        <pc:sldMkLst>
          <pc:docMk/>
          <pc:sldMk cId="1576496424" sldId="309"/>
        </pc:sldMkLst>
      </pc:sldChg>
      <pc:sldChg chg="addSp delSp modSp mod addAnim delAnim modAnim">
        <pc:chgData name="YAHYA Meryem" userId="39759a56-a032-4e74-8f04-e247e3ab934c" providerId="ADAL" clId="{4B6A4468-B127-4F9D-ACB5-6655DAA9C8F5}" dt="2022-02-22T22:20:20.182" v="637" actId="122"/>
        <pc:sldMkLst>
          <pc:docMk/>
          <pc:sldMk cId="2740512101" sldId="312"/>
        </pc:sldMkLst>
        <pc:spChg chg="add del mod">
          <ac:chgData name="YAHYA Meryem" userId="39759a56-a032-4e74-8f04-e247e3ab934c" providerId="ADAL" clId="{4B6A4468-B127-4F9D-ACB5-6655DAA9C8F5}" dt="2022-02-22T20:58:54.784" v="25" actId="478"/>
          <ac:spMkLst>
            <pc:docMk/>
            <pc:sldMk cId="2740512101" sldId="312"/>
            <ac:spMk id="3" creationId="{837589DA-E842-4793-A986-EE9E67F151A1}"/>
          </ac:spMkLst>
        </pc:spChg>
        <pc:spChg chg="add del mod">
          <ac:chgData name="YAHYA Meryem" userId="39759a56-a032-4e74-8f04-e247e3ab934c" providerId="ADAL" clId="{4B6A4468-B127-4F9D-ACB5-6655DAA9C8F5}" dt="2022-02-22T20:58:53.915" v="23" actId="478"/>
          <ac:spMkLst>
            <pc:docMk/>
            <pc:sldMk cId="2740512101" sldId="312"/>
            <ac:spMk id="5" creationId="{F2A24291-DF8F-4E8B-AD7D-AFD47ED744EB}"/>
          </ac:spMkLst>
        </pc:spChg>
        <pc:spChg chg="mod">
          <ac:chgData name="YAHYA Meryem" userId="39759a56-a032-4e74-8f04-e247e3ab934c" providerId="ADAL" clId="{4B6A4468-B127-4F9D-ACB5-6655DAA9C8F5}" dt="2022-02-22T22:20:10.205" v="635"/>
          <ac:spMkLst>
            <pc:docMk/>
            <pc:sldMk cId="2740512101" sldId="312"/>
            <ac:spMk id="11" creationId="{3820FC15-33F8-46A4-89C7-146B49C29C18}"/>
          </ac:spMkLst>
        </pc:spChg>
        <pc:spChg chg="mod">
          <ac:chgData name="YAHYA Meryem" userId="39759a56-a032-4e74-8f04-e247e3ab934c" providerId="ADAL" clId="{4B6A4468-B127-4F9D-ACB5-6655DAA9C8F5}" dt="2022-02-22T22:20:10.205" v="635"/>
          <ac:spMkLst>
            <pc:docMk/>
            <pc:sldMk cId="2740512101" sldId="312"/>
            <ac:spMk id="12" creationId="{E4F61BB1-EA7A-4EA2-A2B2-057A459D48A8}"/>
          </ac:spMkLst>
        </pc:spChg>
        <pc:spChg chg="add del mod">
          <ac:chgData name="YAHYA Meryem" userId="39759a56-a032-4e74-8f04-e247e3ab934c" providerId="ADAL" clId="{4B6A4468-B127-4F9D-ACB5-6655DAA9C8F5}" dt="2022-02-22T22:20:10.205" v="635"/>
          <ac:spMkLst>
            <pc:docMk/>
            <pc:sldMk cId="2740512101" sldId="312"/>
            <ac:spMk id="16" creationId="{917A47E9-F6A5-4CB4-AF4B-0BB11E1E3095}"/>
          </ac:spMkLst>
        </pc:spChg>
        <pc:spChg chg="add del mod">
          <ac:chgData name="YAHYA Meryem" userId="39759a56-a032-4e74-8f04-e247e3ab934c" providerId="ADAL" clId="{4B6A4468-B127-4F9D-ACB5-6655DAA9C8F5}" dt="2022-02-22T22:20:20.182" v="637" actId="122"/>
          <ac:spMkLst>
            <pc:docMk/>
            <pc:sldMk cId="2740512101" sldId="312"/>
            <ac:spMk id="17" creationId="{95D98474-1C91-4E16-B0C0-602202D74515}"/>
          </ac:spMkLst>
        </pc:spChg>
        <pc:spChg chg="mod">
          <ac:chgData name="YAHYA Meryem" userId="39759a56-a032-4e74-8f04-e247e3ab934c" providerId="ADAL" clId="{4B6A4468-B127-4F9D-ACB5-6655DAA9C8F5}" dt="2022-02-22T22:20:10.205" v="635"/>
          <ac:spMkLst>
            <pc:docMk/>
            <pc:sldMk cId="2740512101" sldId="312"/>
            <ac:spMk id="18" creationId="{82A9A985-98EB-4CA1-A3F8-C1D54C29422F}"/>
          </ac:spMkLst>
        </pc:spChg>
      </pc:sldChg>
      <pc:sldChg chg="delSp mod">
        <pc:chgData name="YAHYA Meryem" userId="39759a56-a032-4e74-8f04-e247e3ab934c" providerId="ADAL" clId="{4B6A4468-B127-4F9D-ACB5-6655DAA9C8F5}" dt="2022-02-22T21:05:37.451" v="72" actId="478"/>
        <pc:sldMkLst>
          <pc:docMk/>
          <pc:sldMk cId="3705904787" sldId="316"/>
        </pc:sldMkLst>
        <pc:spChg chg="del">
          <ac:chgData name="YAHYA Meryem" userId="39759a56-a032-4e74-8f04-e247e3ab934c" providerId="ADAL" clId="{4B6A4468-B127-4F9D-ACB5-6655DAA9C8F5}" dt="2022-02-22T21:05:37.451" v="72" actId="478"/>
          <ac:spMkLst>
            <pc:docMk/>
            <pc:sldMk cId="3705904787" sldId="316"/>
            <ac:spMk id="4" creationId="{E29329B8-0474-4AC2-B17A-2187697A3721}"/>
          </ac:spMkLst>
        </pc:spChg>
      </pc:sldChg>
      <pc:sldChg chg="delSp modSp mod modNotesTx">
        <pc:chgData name="YAHYA Meryem" userId="39759a56-a032-4e74-8f04-e247e3ab934c" providerId="ADAL" clId="{4B6A4468-B127-4F9D-ACB5-6655DAA9C8F5}" dt="2022-03-11T13:08:59.438" v="3379" actId="20577"/>
        <pc:sldMkLst>
          <pc:docMk/>
          <pc:sldMk cId="1516733211" sldId="320"/>
        </pc:sldMkLst>
        <pc:spChg chg="del">
          <ac:chgData name="YAHYA Meryem" userId="39759a56-a032-4e74-8f04-e247e3ab934c" providerId="ADAL" clId="{4B6A4468-B127-4F9D-ACB5-6655DAA9C8F5}" dt="2022-02-22T22:23:12.057" v="665" actId="478"/>
          <ac:spMkLst>
            <pc:docMk/>
            <pc:sldMk cId="1516733211" sldId="320"/>
            <ac:spMk id="5" creationId="{A6554787-01D1-4CEB-9754-D40DB09B7666}"/>
          </ac:spMkLst>
        </pc:spChg>
        <pc:spChg chg="mod">
          <ac:chgData name="YAHYA Meryem" userId="39759a56-a032-4e74-8f04-e247e3ab934c" providerId="ADAL" clId="{4B6A4468-B127-4F9D-ACB5-6655DAA9C8F5}" dt="2022-02-22T21:48:32.324" v="354" actId="1076"/>
          <ac:spMkLst>
            <pc:docMk/>
            <pc:sldMk cId="1516733211" sldId="320"/>
            <ac:spMk id="10" creationId="{FF4A7523-366E-4292-B9FB-2DC8FA0FF54C}"/>
          </ac:spMkLst>
        </pc:spChg>
        <pc:spChg chg="mod">
          <ac:chgData name="YAHYA Meryem" userId="39759a56-a032-4e74-8f04-e247e3ab934c" providerId="ADAL" clId="{4B6A4468-B127-4F9D-ACB5-6655DAA9C8F5}" dt="2022-02-22T21:48:29.101" v="353" actId="1076"/>
          <ac:spMkLst>
            <pc:docMk/>
            <pc:sldMk cId="1516733211" sldId="320"/>
            <ac:spMk id="24" creationId="{F31A6CA6-1A1B-4F69-BFFB-766B676BDDDF}"/>
          </ac:spMkLst>
        </pc:spChg>
        <pc:graphicFrameChg chg="mod">
          <ac:chgData name="YAHYA Meryem" userId="39759a56-a032-4e74-8f04-e247e3ab934c" providerId="ADAL" clId="{4B6A4468-B127-4F9D-ACB5-6655DAA9C8F5}" dt="2022-02-22T22:24:23.677" v="672" actId="790"/>
          <ac:graphicFrameMkLst>
            <pc:docMk/>
            <pc:sldMk cId="1516733211" sldId="320"/>
            <ac:graphicFrameMk id="9" creationId="{3C789AF4-F9AD-489C-B389-EED55204D9D6}"/>
          </ac:graphicFrameMkLst>
        </pc:graphicFrameChg>
      </pc:sldChg>
      <pc:sldChg chg="modSp mod modNotesTx">
        <pc:chgData name="YAHYA Meryem" userId="39759a56-a032-4e74-8f04-e247e3ab934c" providerId="ADAL" clId="{4B6A4468-B127-4F9D-ACB5-6655DAA9C8F5}" dt="2022-03-11T12:29:42.649" v="1849" actId="20577"/>
        <pc:sldMkLst>
          <pc:docMk/>
          <pc:sldMk cId="67862641" sldId="321"/>
        </pc:sldMkLst>
        <pc:spChg chg="mod">
          <ac:chgData name="YAHYA Meryem" userId="39759a56-a032-4e74-8f04-e247e3ab934c" providerId="ADAL" clId="{4B6A4468-B127-4F9D-ACB5-6655DAA9C8F5}" dt="2022-02-22T22:23:01.677" v="664" actId="790"/>
          <ac:spMkLst>
            <pc:docMk/>
            <pc:sldMk cId="67862641" sldId="321"/>
            <ac:spMk id="7" creationId="{34AB0113-56E9-4A27-A0E5-FFA2EDDA7636}"/>
          </ac:spMkLst>
        </pc:spChg>
      </pc:sldChg>
      <pc:sldChg chg="modSp mod modNotesTx">
        <pc:chgData name="YAHYA Meryem" userId="39759a56-a032-4e74-8f04-e247e3ab934c" providerId="ADAL" clId="{4B6A4468-B127-4F9D-ACB5-6655DAA9C8F5}" dt="2022-03-11T13:08:20.843" v="3346" actId="20577"/>
        <pc:sldMkLst>
          <pc:docMk/>
          <pc:sldMk cId="1092530637" sldId="329"/>
        </pc:sldMkLst>
        <pc:spChg chg="mod">
          <ac:chgData name="YAHYA Meryem" userId="39759a56-a032-4e74-8f04-e247e3ab934c" providerId="ADAL" clId="{4B6A4468-B127-4F9D-ACB5-6655DAA9C8F5}" dt="2022-03-11T12:47:37.043" v="2906" actId="14100"/>
          <ac:spMkLst>
            <pc:docMk/>
            <pc:sldMk cId="1092530637" sldId="329"/>
            <ac:spMk id="24" creationId="{6DCD9CAE-1912-4319-A90C-498D1296D44C}"/>
          </ac:spMkLst>
        </pc:spChg>
        <pc:spChg chg="mod">
          <ac:chgData name="YAHYA Meryem" userId="39759a56-a032-4e74-8f04-e247e3ab934c" providerId="ADAL" clId="{4B6A4468-B127-4F9D-ACB5-6655DAA9C8F5}" dt="2022-03-11T12:47:25.862" v="2897" actId="14100"/>
          <ac:spMkLst>
            <pc:docMk/>
            <pc:sldMk cId="1092530637" sldId="329"/>
            <ac:spMk id="25" creationId="{8B606A8C-33A4-4AA5-B4F5-EBE49C21A400}"/>
          </ac:spMkLst>
        </pc:spChg>
        <pc:graphicFrameChg chg="mod">
          <ac:chgData name="YAHYA Meryem" userId="39759a56-a032-4e74-8f04-e247e3ab934c" providerId="ADAL" clId="{4B6A4468-B127-4F9D-ACB5-6655DAA9C8F5}" dt="2022-02-22T22:25:09.097" v="674" actId="313"/>
          <ac:graphicFrameMkLst>
            <pc:docMk/>
            <pc:sldMk cId="1092530637" sldId="329"/>
            <ac:graphicFrameMk id="20" creationId="{4261E479-FC9E-4C06-BE23-443DDF4A37C5}"/>
          </ac:graphicFrameMkLst>
        </pc:graphicFrameChg>
      </pc:sldChg>
      <pc:sldChg chg="delSp modSp mod modNotesTx">
        <pc:chgData name="YAHYA Meryem" userId="39759a56-a032-4e74-8f04-e247e3ab934c" providerId="ADAL" clId="{4B6A4468-B127-4F9D-ACB5-6655DAA9C8F5}" dt="2022-03-11T12:49:58.039" v="3098" actId="20577"/>
        <pc:sldMkLst>
          <pc:docMk/>
          <pc:sldMk cId="575494733" sldId="331"/>
        </pc:sldMkLst>
        <pc:spChg chg="del">
          <ac:chgData name="YAHYA Meryem" userId="39759a56-a032-4e74-8f04-e247e3ab934c" providerId="ADAL" clId="{4B6A4468-B127-4F9D-ACB5-6655DAA9C8F5}" dt="2022-02-22T22:25:18.941" v="675" actId="478"/>
          <ac:spMkLst>
            <pc:docMk/>
            <pc:sldMk cId="575494733" sldId="331"/>
            <ac:spMk id="5" creationId="{A6554787-01D1-4CEB-9754-D40DB09B7666}"/>
          </ac:spMkLst>
        </pc:spChg>
        <pc:spChg chg="mod">
          <ac:chgData name="YAHYA Meryem" userId="39759a56-a032-4e74-8f04-e247e3ab934c" providerId="ADAL" clId="{4B6A4468-B127-4F9D-ACB5-6655DAA9C8F5}" dt="2022-02-22T22:25:27.337" v="681" actId="2"/>
          <ac:spMkLst>
            <pc:docMk/>
            <pc:sldMk cId="575494733" sldId="331"/>
            <ac:spMk id="12" creationId="{D216BEDF-E125-4609-B26C-451AD5AB2A67}"/>
          </ac:spMkLst>
        </pc:spChg>
        <pc:spChg chg="mod">
          <ac:chgData name="YAHYA Meryem" userId="39759a56-a032-4e74-8f04-e247e3ab934c" providerId="ADAL" clId="{4B6A4468-B127-4F9D-ACB5-6655DAA9C8F5}" dt="2022-02-22T22:25:26.460" v="680" actId="2"/>
          <ac:spMkLst>
            <pc:docMk/>
            <pc:sldMk cId="575494733" sldId="331"/>
            <ac:spMk id="24" creationId="{F31A6CA6-1A1B-4F69-BFFB-766B676BDDDF}"/>
          </ac:spMkLst>
        </pc:spChg>
        <pc:graphicFrameChg chg="mod">
          <ac:chgData name="YAHYA Meryem" userId="39759a56-a032-4e74-8f04-e247e3ab934c" providerId="ADAL" clId="{4B6A4468-B127-4F9D-ACB5-6655DAA9C8F5}" dt="2022-02-22T22:25:25.678" v="679" actId="2"/>
          <ac:graphicFrameMkLst>
            <pc:docMk/>
            <pc:sldMk cId="575494733" sldId="331"/>
            <ac:graphicFrameMk id="9" creationId="{3C789AF4-F9AD-489C-B389-EED55204D9D6}"/>
          </ac:graphicFrameMkLst>
        </pc:graphicFrameChg>
      </pc:sldChg>
      <pc:sldChg chg="modSp mod modNotesTx">
        <pc:chgData name="YAHYA Meryem" userId="39759a56-a032-4e74-8f04-e247e3ab934c" providerId="ADAL" clId="{4B6A4468-B127-4F9D-ACB5-6655DAA9C8F5}" dt="2022-03-11T12:44:56.616" v="2692" actId="20577"/>
        <pc:sldMkLst>
          <pc:docMk/>
          <pc:sldMk cId="2837919154" sldId="332"/>
        </pc:sldMkLst>
        <pc:spChg chg="mod">
          <ac:chgData name="YAHYA Meryem" userId="39759a56-a032-4e74-8f04-e247e3ab934c" providerId="ADAL" clId="{4B6A4468-B127-4F9D-ACB5-6655DAA9C8F5}" dt="2022-02-22T21:04:20.020" v="56" actId="27636"/>
          <ac:spMkLst>
            <pc:docMk/>
            <pc:sldMk cId="2837919154" sldId="332"/>
            <ac:spMk id="12" creationId="{E4F61BB1-EA7A-4EA2-A2B2-057A459D48A8}"/>
          </ac:spMkLst>
        </pc:spChg>
      </pc:sldChg>
      <pc:sldChg chg="delSp modSp mod modNotesTx">
        <pc:chgData name="YAHYA Meryem" userId="39759a56-a032-4e74-8f04-e247e3ab934c" providerId="ADAL" clId="{4B6A4468-B127-4F9D-ACB5-6655DAA9C8F5}" dt="2022-03-11T12:52:31.132" v="3295" actId="313"/>
        <pc:sldMkLst>
          <pc:docMk/>
          <pc:sldMk cId="392982659" sldId="342"/>
        </pc:sldMkLst>
        <pc:spChg chg="del">
          <ac:chgData name="YAHYA Meryem" userId="39759a56-a032-4e74-8f04-e247e3ab934c" providerId="ADAL" clId="{4B6A4468-B127-4F9D-ACB5-6655DAA9C8F5}" dt="2022-02-22T22:25:31.275" v="682" actId="478"/>
          <ac:spMkLst>
            <pc:docMk/>
            <pc:sldMk cId="392982659" sldId="342"/>
            <ac:spMk id="5" creationId="{A6554787-01D1-4CEB-9754-D40DB09B7666}"/>
          </ac:spMkLst>
        </pc:spChg>
        <pc:spChg chg="mod">
          <ac:chgData name="YAHYA Meryem" userId="39759a56-a032-4e74-8f04-e247e3ab934c" providerId="ADAL" clId="{4B6A4468-B127-4F9D-ACB5-6655DAA9C8F5}" dt="2022-02-22T22:25:36.988" v="685" actId="2"/>
          <ac:spMkLst>
            <pc:docMk/>
            <pc:sldMk cId="392982659" sldId="342"/>
            <ac:spMk id="10" creationId="{FF4A7523-366E-4292-B9FB-2DC8FA0FF54C}"/>
          </ac:spMkLst>
        </pc:spChg>
        <pc:spChg chg="mod">
          <ac:chgData name="YAHYA Meryem" userId="39759a56-a032-4e74-8f04-e247e3ab934c" providerId="ADAL" clId="{4B6A4468-B127-4F9D-ACB5-6655DAA9C8F5}" dt="2022-02-22T22:25:36.003" v="684" actId="2"/>
          <ac:spMkLst>
            <pc:docMk/>
            <pc:sldMk cId="392982659" sldId="342"/>
            <ac:spMk id="24" creationId="{F31A6CA6-1A1B-4F69-BFFB-766B676BDDDF}"/>
          </ac:spMkLst>
        </pc:spChg>
        <pc:graphicFrameChg chg="mod modGraphic">
          <ac:chgData name="YAHYA Meryem" userId="39759a56-a032-4e74-8f04-e247e3ab934c" providerId="ADAL" clId="{4B6A4468-B127-4F9D-ACB5-6655DAA9C8F5}" dt="2022-02-22T22:25:34.997" v="683" actId="2"/>
          <ac:graphicFrameMkLst>
            <pc:docMk/>
            <pc:sldMk cId="392982659" sldId="342"/>
            <ac:graphicFrameMk id="9" creationId="{3C789AF4-F9AD-489C-B389-EED55204D9D6}"/>
          </ac:graphicFrameMkLst>
        </pc:graphicFrameChg>
      </pc:sldChg>
      <pc:sldChg chg="modNotesTx">
        <pc:chgData name="YAHYA Meryem" userId="39759a56-a032-4e74-8f04-e247e3ab934c" providerId="ADAL" clId="{4B6A4468-B127-4F9D-ACB5-6655DAA9C8F5}" dt="2022-03-11T12:46:06.073" v="2794" actId="20577"/>
        <pc:sldMkLst>
          <pc:docMk/>
          <pc:sldMk cId="1376079886" sldId="344"/>
        </pc:sldMkLst>
      </pc:sldChg>
      <pc:sldChg chg="addSp delSp modSp mod ord modAnim modNotesTx">
        <pc:chgData name="YAHYA Meryem" userId="39759a56-a032-4e74-8f04-e247e3ab934c" providerId="ADAL" clId="{4B6A4468-B127-4F9D-ACB5-6655DAA9C8F5}" dt="2022-03-11T12:28:59.618" v="1801" actId="20577"/>
        <pc:sldMkLst>
          <pc:docMk/>
          <pc:sldMk cId="3342200934" sldId="346"/>
        </pc:sldMkLst>
        <pc:spChg chg="del mod">
          <ac:chgData name="YAHYA Meryem" userId="39759a56-a032-4e74-8f04-e247e3ab934c" providerId="ADAL" clId="{4B6A4468-B127-4F9D-ACB5-6655DAA9C8F5}" dt="2022-02-22T21:55:23.716" v="478" actId="12084"/>
          <ac:spMkLst>
            <pc:docMk/>
            <pc:sldMk cId="3342200934" sldId="346"/>
            <ac:spMk id="65" creationId="{545FB31B-71F6-4384-A402-29D0BC122CCE}"/>
          </ac:spMkLst>
        </pc:spChg>
        <pc:graphicFrameChg chg="add mod">
          <ac:chgData name="YAHYA Meryem" userId="39759a56-a032-4e74-8f04-e247e3ab934c" providerId="ADAL" clId="{4B6A4468-B127-4F9D-ACB5-6655DAA9C8F5}" dt="2022-02-22T22:26:55.430" v="693"/>
          <ac:graphicFrameMkLst>
            <pc:docMk/>
            <pc:sldMk cId="3342200934" sldId="346"/>
            <ac:graphicFrameMk id="2" creationId="{9B860B2A-9752-48F6-A517-CB40756AD508}"/>
          </ac:graphicFrameMkLst>
        </pc:graphicFrameChg>
      </pc:sldChg>
      <pc:sldChg chg="modSp mod modNotesTx">
        <pc:chgData name="YAHYA Meryem" userId="39759a56-a032-4e74-8f04-e247e3ab934c" providerId="ADAL" clId="{4B6A4468-B127-4F9D-ACB5-6655DAA9C8F5}" dt="2022-03-11T12:50:22.848" v="3099"/>
        <pc:sldMkLst>
          <pc:docMk/>
          <pc:sldMk cId="3529716610" sldId="347"/>
        </pc:sldMkLst>
        <pc:spChg chg="mod">
          <ac:chgData name="YAHYA Meryem" userId="39759a56-a032-4e74-8f04-e247e3ab934c" providerId="ADAL" clId="{4B6A4468-B127-4F9D-ACB5-6655DAA9C8F5}" dt="2022-02-22T21:05:17.007" v="71" actId="27636"/>
          <ac:spMkLst>
            <pc:docMk/>
            <pc:sldMk cId="3529716610" sldId="347"/>
            <ac:spMk id="12" creationId="{E4F61BB1-EA7A-4EA2-A2B2-057A459D48A8}"/>
          </ac:spMkLst>
        </pc:spChg>
      </pc:sldChg>
      <pc:sldChg chg="modSp mod modAnim modNotesTx">
        <pc:chgData name="YAHYA Meryem" userId="39759a56-a032-4e74-8f04-e247e3ab934c" providerId="ADAL" clId="{4B6A4468-B127-4F9D-ACB5-6655DAA9C8F5}" dt="2022-03-11T12:50:34.096" v="3100"/>
        <pc:sldMkLst>
          <pc:docMk/>
          <pc:sldMk cId="2385299939" sldId="348"/>
        </pc:sldMkLst>
        <pc:spChg chg="mod">
          <ac:chgData name="YAHYA Meryem" userId="39759a56-a032-4e74-8f04-e247e3ab934c" providerId="ADAL" clId="{4B6A4468-B127-4F9D-ACB5-6655DAA9C8F5}" dt="2022-02-22T21:46:50.475" v="333" actId="20577"/>
          <ac:spMkLst>
            <pc:docMk/>
            <pc:sldMk cId="2385299939" sldId="348"/>
            <ac:spMk id="12" creationId="{E4F61BB1-EA7A-4EA2-A2B2-057A459D48A8}"/>
          </ac:spMkLst>
        </pc:spChg>
      </pc:sldChg>
      <pc:sldChg chg="addSp delSp modSp new mod setBg">
        <pc:chgData name="YAHYA Meryem" userId="39759a56-a032-4e74-8f04-e247e3ab934c" providerId="ADAL" clId="{4B6A4468-B127-4F9D-ACB5-6655DAA9C8F5}" dt="2022-02-22T21:44:22.269" v="316" actId="26606"/>
        <pc:sldMkLst>
          <pc:docMk/>
          <pc:sldMk cId="2061448260" sldId="349"/>
        </pc:sldMkLst>
        <pc:spChg chg="add del mod">
          <ac:chgData name="YAHYA Meryem" userId="39759a56-a032-4e74-8f04-e247e3ab934c" providerId="ADAL" clId="{4B6A4468-B127-4F9D-ACB5-6655DAA9C8F5}" dt="2022-02-22T21:44:22.269" v="316" actId="26606"/>
          <ac:spMkLst>
            <pc:docMk/>
            <pc:sldMk cId="2061448260" sldId="349"/>
            <ac:spMk id="2" creationId="{322DFAE5-B14F-4D73-BEE9-F329C8AB303E}"/>
          </ac:spMkLst>
        </pc:spChg>
        <pc:spChg chg="del mod">
          <ac:chgData name="YAHYA Meryem" userId="39759a56-a032-4e74-8f04-e247e3ab934c" providerId="ADAL" clId="{4B6A4468-B127-4F9D-ACB5-6655DAA9C8F5}" dt="2022-02-22T21:14:02.350" v="138" actId="22"/>
          <ac:spMkLst>
            <pc:docMk/>
            <pc:sldMk cId="2061448260" sldId="349"/>
            <ac:spMk id="3" creationId="{67537057-542D-457F-AAF4-94884ED44D07}"/>
          </ac:spMkLst>
        </pc:spChg>
        <pc:spChg chg="del">
          <ac:chgData name="YAHYA Meryem" userId="39759a56-a032-4e74-8f04-e247e3ab934c" providerId="ADAL" clId="{4B6A4468-B127-4F9D-ACB5-6655DAA9C8F5}" dt="2022-02-22T21:13:00.803" v="128" actId="478"/>
          <ac:spMkLst>
            <pc:docMk/>
            <pc:sldMk cId="2061448260" sldId="349"/>
            <ac:spMk id="4" creationId="{27376600-A56E-4558-BADB-E4D1494F6869}"/>
          </ac:spMkLst>
        </pc:spChg>
        <pc:spChg chg="del">
          <ac:chgData name="YAHYA Meryem" userId="39759a56-a032-4e74-8f04-e247e3ab934c" providerId="ADAL" clId="{4B6A4468-B127-4F9D-ACB5-6655DAA9C8F5}" dt="2022-02-22T21:13:05.509" v="129" actId="478"/>
          <ac:spMkLst>
            <pc:docMk/>
            <pc:sldMk cId="2061448260" sldId="349"/>
            <ac:spMk id="5" creationId="{020840C2-00D0-4633-84D1-371344DA5D67}"/>
          </ac:spMkLst>
        </pc:spChg>
        <pc:spChg chg="del mod">
          <ac:chgData name="YAHYA Meryem" userId="39759a56-a032-4e74-8f04-e247e3ab934c" providerId="ADAL" clId="{4B6A4468-B127-4F9D-ACB5-6655DAA9C8F5}" dt="2022-02-22T21:13:11.810" v="131" actId="478"/>
          <ac:spMkLst>
            <pc:docMk/>
            <pc:sldMk cId="2061448260" sldId="349"/>
            <ac:spMk id="6" creationId="{49A48BFD-BA0E-419E-94E1-E1CFFD055AD7}"/>
          </ac:spMkLst>
        </pc:spChg>
        <pc:spChg chg="add del">
          <ac:chgData name="YAHYA Meryem" userId="39759a56-a032-4e74-8f04-e247e3ab934c" providerId="ADAL" clId="{4B6A4468-B127-4F9D-ACB5-6655DAA9C8F5}" dt="2022-02-22T21:15:18.171" v="156" actId="26606"/>
          <ac:spMkLst>
            <pc:docMk/>
            <pc:sldMk cId="2061448260" sldId="349"/>
            <ac:spMk id="8" creationId="{2B566528-1B12-4246-9431-5C2D7D081168}"/>
          </ac:spMkLst>
        </pc:spChg>
        <pc:spChg chg="add del">
          <ac:chgData name="YAHYA Meryem" userId="39759a56-a032-4e74-8f04-e247e3ab934c" providerId="ADAL" clId="{4B6A4468-B127-4F9D-ACB5-6655DAA9C8F5}" dt="2022-02-22T21:15:18.171" v="156" actId="26606"/>
          <ac:spMkLst>
            <pc:docMk/>
            <pc:sldMk cId="2061448260" sldId="349"/>
            <ac:spMk id="10" creationId="{2E80C965-DB6D-4F81-9E9E-B027384D0BD6}"/>
          </ac:spMkLst>
        </pc:spChg>
        <pc:spChg chg="add del">
          <ac:chgData name="YAHYA Meryem" userId="39759a56-a032-4e74-8f04-e247e3ab934c" providerId="ADAL" clId="{4B6A4468-B127-4F9D-ACB5-6655DAA9C8F5}" dt="2022-02-22T21:15:18.171" v="156" actId="26606"/>
          <ac:spMkLst>
            <pc:docMk/>
            <pc:sldMk cId="2061448260" sldId="349"/>
            <ac:spMk id="12" creationId="{A580F890-B085-4E95-96AA-55AEBEC5CE6E}"/>
          </ac:spMkLst>
        </pc:spChg>
        <pc:spChg chg="add del mod">
          <ac:chgData name="YAHYA Meryem" userId="39759a56-a032-4e74-8f04-e247e3ab934c" providerId="ADAL" clId="{4B6A4468-B127-4F9D-ACB5-6655DAA9C8F5}" dt="2022-02-22T21:15:02.466" v="145" actId="478"/>
          <ac:spMkLst>
            <pc:docMk/>
            <pc:sldMk cId="2061448260" sldId="349"/>
            <ac:spMk id="13" creationId="{A3CA5D2B-CCF0-43F9-8DC0-DDD9467B3CDD}"/>
          </ac:spMkLst>
        </pc:spChg>
        <pc:spChg chg="add del">
          <ac:chgData name="YAHYA Meryem" userId="39759a56-a032-4e74-8f04-e247e3ab934c" providerId="ADAL" clId="{4B6A4468-B127-4F9D-ACB5-6655DAA9C8F5}" dt="2022-02-22T21:15:18.171" v="156" actId="26606"/>
          <ac:spMkLst>
            <pc:docMk/>
            <pc:sldMk cId="2061448260" sldId="349"/>
            <ac:spMk id="14" creationId="{D3F51FEB-38FB-4F6C-9F7B-2F2AFAB65463}"/>
          </ac:spMkLst>
        </pc:spChg>
        <pc:spChg chg="add del">
          <ac:chgData name="YAHYA Meryem" userId="39759a56-a032-4e74-8f04-e247e3ab934c" providerId="ADAL" clId="{4B6A4468-B127-4F9D-ACB5-6655DAA9C8F5}" dt="2022-02-22T21:15:18.171" v="156" actId="26606"/>
          <ac:spMkLst>
            <pc:docMk/>
            <pc:sldMk cId="2061448260" sldId="349"/>
            <ac:spMk id="16" creationId="{1E547BA6-BAE0-43BB-A7CA-60F69CE252F0}"/>
          </ac:spMkLst>
        </pc:spChg>
        <pc:spChg chg="add del mod">
          <ac:chgData name="YAHYA Meryem" userId="39759a56-a032-4e74-8f04-e247e3ab934c" providerId="ADAL" clId="{4B6A4468-B127-4F9D-ACB5-6655DAA9C8F5}" dt="2022-02-22T21:15:18.171" v="156" actId="26606"/>
          <ac:spMkLst>
            <pc:docMk/>
            <pc:sldMk cId="2061448260" sldId="349"/>
            <ac:spMk id="19" creationId="{D1BD5F82-9AB0-4189-8438-7C8EA9358040}"/>
          </ac:spMkLst>
        </pc:spChg>
        <pc:spChg chg="add del">
          <ac:chgData name="YAHYA Meryem" userId="39759a56-a032-4e74-8f04-e247e3ab934c" providerId="ADAL" clId="{4B6A4468-B127-4F9D-ACB5-6655DAA9C8F5}" dt="2022-02-22T21:15:03.433" v="146" actId="26606"/>
          <ac:spMkLst>
            <pc:docMk/>
            <pc:sldMk cId="2061448260" sldId="349"/>
            <ac:spMk id="21" creationId="{F3060C83-F051-4F0E-ABAD-AA0DFC48B218}"/>
          </ac:spMkLst>
        </pc:spChg>
        <pc:spChg chg="add del">
          <ac:chgData name="YAHYA Meryem" userId="39759a56-a032-4e74-8f04-e247e3ab934c" providerId="ADAL" clId="{4B6A4468-B127-4F9D-ACB5-6655DAA9C8F5}" dt="2022-02-22T21:15:03.433" v="146" actId="26606"/>
          <ac:spMkLst>
            <pc:docMk/>
            <pc:sldMk cId="2061448260" sldId="349"/>
            <ac:spMk id="23" creationId="{83C98ABE-055B-441F-B07E-44F97F083C39}"/>
          </ac:spMkLst>
        </pc:spChg>
        <pc:spChg chg="add del">
          <ac:chgData name="YAHYA Meryem" userId="39759a56-a032-4e74-8f04-e247e3ab934c" providerId="ADAL" clId="{4B6A4468-B127-4F9D-ACB5-6655DAA9C8F5}" dt="2022-02-22T21:44:22.269" v="316" actId="26606"/>
          <ac:spMkLst>
            <pc:docMk/>
            <pc:sldMk cId="2061448260" sldId="349"/>
            <ac:spMk id="24" creationId="{A4AC5506-6312-4701-8D3C-40187889A947}"/>
          </ac:spMkLst>
        </pc:spChg>
        <pc:spChg chg="add del">
          <ac:chgData name="YAHYA Meryem" userId="39759a56-a032-4e74-8f04-e247e3ab934c" providerId="ADAL" clId="{4B6A4468-B127-4F9D-ACB5-6655DAA9C8F5}" dt="2022-02-22T21:15:03.433" v="146" actId="26606"/>
          <ac:spMkLst>
            <pc:docMk/>
            <pc:sldMk cId="2061448260" sldId="349"/>
            <ac:spMk id="25" creationId="{29FDB030-9B49-4CED-8CCD-4D99382388AC}"/>
          </ac:spMkLst>
        </pc:spChg>
        <pc:spChg chg="add">
          <ac:chgData name="YAHYA Meryem" userId="39759a56-a032-4e74-8f04-e247e3ab934c" providerId="ADAL" clId="{4B6A4468-B127-4F9D-ACB5-6655DAA9C8F5}" dt="2022-02-22T21:44:22.269" v="316" actId="26606"/>
          <ac:spMkLst>
            <pc:docMk/>
            <pc:sldMk cId="2061448260" sldId="349"/>
            <ac:spMk id="26" creationId="{1825AC39-5F85-4CAA-8A81-A1287086B2B6}"/>
          </ac:spMkLst>
        </pc:spChg>
        <pc:spChg chg="add del">
          <ac:chgData name="YAHYA Meryem" userId="39759a56-a032-4e74-8f04-e247e3ab934c" providerId="ADAL" clId="{4B6A4468-B127-4F9D-ACB5-6655DAA9C8F5}" dt="2022-02-22T21:15:03.433" v="146" actId="26606"/>
          <ac:spMkLst>
            <pc:docMk/>
            <pc:sldMk cId="2061448260" sldId="349"/>
            <ac:spMk id="27" creationId="{3783CA14-24A1-485C-8B30-D6A5D87987AD}"/>
          </ac:spMkLst>
        </pc:spChg>
        <pc:spChg chg="add">
          <ac:chgData name="YAHYA Meryem" userId="39759a56-a032-4e74-8f04-e247e3ab934c" providerId="ADAL" clId="{4B6A4468-B127-4F9D-ACB5-6655DAA9C8F5}" dt="2022-02-22T21:44:22.269" v="316" actId="26606"/>
          <ac:spMkLst>
            <pc:docMk/>
            <pc:sldMk cId="2061448260" sldId="349"/>
            <ac:spMk id="28" creationId="{95DA4D23-37FC-4B90-8188-F0377C5FF44B}"/>
          </ac:spMkLst>
        </pc:spChg>
        <pc:spChg chg="add del">
          <ac:chgData name="YAHYA Meryem" userId="39759a56-a032-4e74-8f04-e247e3ab934c" providerId="ADAL" clId="{4B6A4468-B127-4F9D-ACB5-6655DAA9C8F5}" dt="2022-02-22T21:15:03.433" v="146" actId="26606"/>
          <ac:spMkLst>
            <pc:docMk/>
            <pc:sldMk cId="2061448260" sldId="349"/>
            <ac:spMk id="29" creationId="{9A97C86A-04D6-40F7-AE84-31AB43E6A846}"/>
          </ac:spMkLst>
        </pc:spChg>
        <pc:spChg chg="add">
          <ac:chgData name="YAHYA Meryem" userId="39759a56-a032-4e74-8f04-e247e3ab934c" providerId="ADAL" clId="{4B6A4468-B127-4F9D-ACB5-6655DAA9C8F5}" dt="2022-02-22T21:44:22.269" v="316" actId="26606"/>
          <ac:spMkLst>
            <pc:docMk/>
            <pc:sldMk cId="2061448260" sldId="349"/>
            <ac:spMk id="30" creationId="{A7A4B465-FBCC-4CD4-89A1-82992A7B47FF}"/>
          </ac:spMkLst>
        </pc:spChg>
        <pc:spChg chg="add del">
          <ac:chgData name="YAHYA Meryem" userId="39759a56-a032-4e74-8f04-e247e3ab934c" providerId="ADAL" clId="{4B6A4468-B127-4F9D-ACB5-6655DAA9C8F5}" dt="2022-02-22T21:15:03.433" v="146" actId="26606"/>
          <ac:spMkLst>
            <pc:docMk/>
            <pc:sldMk cId="2061448260" sldId="349"/>
            <ac:spMk id="31" creationId="{FF9F2414-84E8-453E-B1F3-389FDE8192D9}"/>
          </ac:spMkLst>
        </pc:spChg>
        <pc:spChg chg="add del">
          <ac:chgData name="YAHYA Meryem" userId="39759a56-a032-4e74-8f04-e247e3ab934c" providerId="ADAL" clId="{4B6A4468-B127-4F9D-ACB5-6655DAA9C8F5}" dt="2022-02-22T21:15:03.433" v="146" actId="26606"/>
          <ac:spMkLst>
            <pc:docMk/>
            <pc:sldMk cId="2061448260" sldId="349"/>
            <ac:spMk id="33" creationId="{3ECA69A1-7536-43AC-85EF-C7106179F5ED}"/>
          </ac:spMkLst>
        </pc:spChg>
        <pc:spChg chg="add">
          <ac:chgData name="YAHYA Meryem" userId="39759a56-a032-4e74-8f04-e247e3ab934c" providerId="ADAL" clId="{4B6A4468-B127-4F9D-ACB5-6655DAA9C8F5}" dt="2022-02-22T21:44:22.269" v="316" actId="26606"/>
          <ac:spMkLst>
            <pc:docMk/>
            <pc:sldMk cId="2061448260" sldId="349"/>
            <ac:spMk id="35" creationId="{909E572F-9CDC-4214-9D42-FF0017649590}"/>
          </ac:spMkLst>
        </pc:spChg>
        <pc:spChg chg="add del">
          <ac:chgData name="YAHYA Meryem" userId="39759a56-a032-4e74-8f04-e247e3ab934c" providerId="ADAL" clId="{4B6A4468-B127-4F9D-ACB5-6655DAA9C8F5}" dt="2022-02-22T21:14:59.306" v="143" actId="26606"/>
          <ac:spMkLst>
            <pc:docMk/>
            <pc:sldMk cId="2061448260" sldId="349"/>
            <ac:spMk id="38" creationId="{F3060C83-F051-4F0E-ABAD-AA0DFC48B218}"/>
          </ac:spMkLst>
        </pc:spChg>
        <pc:spChg chg="add del">
          <ac:chgData name="YAHYA Meryem" userId="39759a56-a032-4e74-8f04-e247e3ab934c" providerId="ADAL" clId="{4B6A4468-B127-4F9D-ACB5-6655DAA9C8F5}" dt="2022-02-22T21:14:59.306" v="143" actId="26606"/>
          <ac:spMkLst>
            <pc:docMk/>
            <pc:sldMk cId="2061448260" sldId="349"/>
            <ac:spMk id="40" creationId="{83C98ABE-055B-441F-B07E-44F97F083C39}"/>
          </ac:spMkLst>
        </pc:spChg>
        <pc:spChg chg="add del">
          <ac:chgData name="YAHYA Meryem" userId="39759a56-a032-4e74-8f04-e247e3ab934c" providerId="ADAL" clId="{4B6A4468-B127-4F9D-ACB5-6655DAA9C8F5}" dt="2022-02-22T21:14:59.306" v="143" actId="26606"/>
          <ac:spMkLst>
            <pc:docMk/>
            <pc:sldMk cId="2061448260" sldId="349"/>
            <ac:spMk id="42" creationId="{29FDB030-9B49-4CED-8CCD-4D99382388AC}"/>
          </ac:spMkLst>
        </pc:spChg>
        <pc:spChg chg="add del">
          <ac:chgData name="YAHYA Meryem" userId="39759a56-a032-4e74-8f04-e247e3ab934c" providerId="ADAL" clId="{4B6A4468-B127-4F9D-ACB5-6655DAA9C8F5}" dt="2022-02-22T21:14:59.306" v="143" actId="26606"/>
          <ac:spMkLst>
            <pc:docMk/>
            <pc:sldMk cId="2061448260" sldId="349"/>
            <ac:spMk id="44" creationId="{3783CA14-24A1-485C-8B30-D6A5D87987AD}"/>
          </ac:spMkLst>
        </pc:spChg>
        <pc:spChg chg="add del">
          <ac:chgData name="YAHYA Meryem" userId="39759a56-a032-4e74-8f04-e247e3ab934c" providerId="ADAL" clId="{4B6A4468-B127-4F9D-ACB5-6655DAA9C8F5}" dt="2022-02-22T21:14:59.306" v="143" actId="26606"/>
          <ac:spMkLst>
            <pc:docMk/>
            <pc:sldMk cId="2061448260" sldId="349"/>
            <ac:spMk id="46" creationId="{9A97C86A-04D6-40F7-AE84-31AB43E6A846}"/>
          </ac:spMkLst>
        </pc:spChg>
        <pc:spChg chg="add del">
          <ac:chgData name="YAHYA Meryem" userId="39759a56-a032-4e74-8f04-e247e3ab934c" providerId="ADAL" clId="{4B6A4468-B127-4F9D-ACB5-6655DAA9C8F5}" dt="2022-02-22T21:14:59.306" v="143" actId="26606"/>
          <ac:spMkLst>
            <pc:docMk/>
            <pc:sldMk cId="2061448260" sldId="349"/>
            <ac:spMk id="48" creationId="{FF9F2414-84E8-453E-B1F3-389FDE8192D9}"/>
          </ac:spMkLst>
        </pc:spChg>
        <pc:spChg chg="add del">
          <ac:chgData name="YAHYA Meryem" userId="39759a56-a032-4e74-8f04-e247e3ab934c" providerId="ADAL" clId="{4B6A4468-B127-4F9D-ACB5-6655DAA9C8F5}" dt="2022-02-22T21:14:59.306" v="143" actId="26606"/>
          <ac:spMkLst>
            <pc:docMk/>
            <pc:sldMk cId="2061448260" sldId="349"/>
            <ac:spMk id="50" creationId="{3ECA69A1-7536-43AC-85EF-C7106179F5ED}"/>
          </ac:spMkLst>
        </pc:spChg>
        <pc:picChg chg="add del mod ord">
          <ac:chgData name="YAHYA Meryem" userId="39759a56-a032-4e74-8f04-e247e3ab934c" providerId="ADAL" clId="{4B6A4468-B127-4F9D-ACB5-6655DAA9C8F5}" dt="2022-02-22T21:15:09.768" v="154" actId="478"/>
          <ac:picMkLst>
            <pc:docMk/>
            <pc:sldMk cId="2061448260" sldId="349"/>
            <ac:picMk id="9" creationId="{8E9A35C1-3E0C-4A71-AFE0-1E6DE70AAF53}"/>
          </ac:picMkLst>
        </pc:picChg>
        <pc:picChg chg="add del mod">
          <ac:chgData name="YAHYA Meryem" userId="39759a56-a032-4e74-8f04-e247e3ab934c" providerId="ADAL" clId="{4B6A4468-B127-4F9D-ACB5-6655DAA9C8F5}" dt="2022-02-22T21:15:01.145" v="144" actId="22"/>
          <ac:picMkLst>
            <pc:docMk/>
            <pc:sldMk cId="2061448260" sldId="349"/>
            <ac:picMk id="17" creationId="{FB5EE33A-3BC3-4BF9-9BCA-8CD9E8E69A54}"/>
          </ac:picMkLst>
        </pc:picChg>
        <pc:picChg chg="add mod">
          <ac:chgData name="YAHYA Meryem" userId="39759a56-a032-4e74-8f04-e247e3ab934c" providerId="ADAL" clId="{4B6A4468-B127-4F9D-ACB5-6655DAA9C8F5}" dt="2022-02-22T21:44:22.269" v="316" actId="26606"/>
          <ac:picMkLst>
            <pc:docMk/>
            <pc:sldMk cId="2061448260" sldId="349"/>
            <ac:picMk id="22" creationId="{C9CDD333-AE61-4C5B-9BDD-646D4F4C2798}"/>
          </ac:picMkLst>
        </pc:picChg>
      </pc:sldChg>
      <pc:sldChg chg="new del">
        <pc:chgData name="YAHYA Meryem" userId="39759a56-a032-4e74-8f04-e247e3ab934c" providerId="ADAL" clId="{4B6A4468-B127-4F9D-ACB5-6655DAA9C8F5}" dt="2022-02-22T21:13:43.982" v="136" actId="47"/>
        <pc:sldMkLst>
          <pc:docMk/>
          <pc:sldMk cId="324670981" sldId="350"/>
        </pc:sldMkLst>
      </pc:sldChg>
      <pc:sldChg chg="addSp delSp modSp new mod setBg delDesignElem">
        <pc:chgData name="YAHYA Meryem" userId="39759a56-a032-4e74-8f04-e247e3ab934c" providerId="ADAL" clId="{4B6A4468-B127-4F9D-ACB5-6655DAA9C8F5}" dt="2022-02-22T21:44:06.845" v="315" actId="14100"/>
        <pc:sldMkLst>
          <pc:docMk/>
          <pc:sldMk cId="629626712" sldId="350"/>
        </pc:sldMkLst>
        <pc:spChg chg="mod ord">
          <ac:chgData name="YAHYA Meryem" userId="39759a56-a032-4e74-8f04-e247e3ab934c" providerId="ADAL" clId="{4B6A4468-B127-4F9D-ACB5-6655DAA9C8F5}" dt="2022-02-22T21:43:59.331" v="313" actId="242"/>
          <ac:spMkLst>
            <pc:docMk/>
            <pc:sldMk cId="629626712" sldId="350"/>
            <ac:spMk id="2" creationId="{67257422-2F81-413D-AB73-F7584770C52D}"/>
          </ac:spMkLst>
        </pc:spChg>
        <pc:spChg chg="del">
          <ac:chgData name="YAHYA Meryem" userId="39759a56-a032-4e74-8f04-e247e3ab934c" providerId="ADAL" clId="{4B6A4468-B127-4F9D-ACB5-6655DAA9C8F5}" dt="2022-02-22T21:17:04.759" v="171" actId="22"/>
          <ac:spMkLst>
            <pc:docMk/>
            <pc:sldMk cId="629626712" sldId="350"/>
            <ac:spMk id="3" creationId="{F956E017-5D1A-4AB5-9825-3E5A0CD7A221}"/>
          </ac:spMkLst>
        </pc:spChg>
        <pc:spChg chg="add del">
          <ac:chgData name="YAHYA Meryem" userId="39759a56-a032-4e74-8f04-e247e3ab934c" providerId="ADAL" clId="{4B6A4468-B127-4F9D-ACB5-6655DAA9C8F5}" dt="2022-02-22T21:41:33.112" v="289" actId="26606"/>
          <ac:spMkLst>
            <pc:docMk/>
            <pc:sldMk cId="629626712" sldId="350"/>
            <ac:spMk id="7" creationId="{2B566528-1B12-4246-9431-5C2D7D081168}"/>
          </ac:spMkLst>
        </pc:spChg>
        <pc:spChg chg="add del">
          <ac:chgData name="YAHYA Meryem" userId="39759a56-a032-4e74-8f04-e247e3ab934c" providerId="ADAL" clId="{4B6A4468-B127-4F9D-ACB5-6655DAA9C8F5}" dt="2022-02-22T21:18:29.309" v="178" actId="26606"/>
          <ac:spMkLst>
            <pc:docMk/>
            <pc:sldMk cId="629626712" sldId="350"/>
            <ac:spMk id="10" creationId="{37C89E4B-3C9F-44B9-8B86-D9E3D112D8EC}"/>
          </ac:spMkLst>
        </pc:spChg>
        <pc:spChg chg="add del">
          <ac:chgData name="YAHYA Meryem" userId="39759a56-a032-4e74-8f04-e247e3ab934c" providerId="ADAL" clId="{4B6A4468-B127-4F9D-ACB5-6655DAA9C8F5}" dt="2022-02-22T21:41:05.193" v="287"/>
          <ac:spMkLst>
            <pc:docMk/>
            <pc:sldMk cId="629626712" sldId="350"/>
            <ac:spMk id="19" creationId="{A4AC5506-6312-4701-8D3C-40187889A947}"/>
          </ac:spMkLst>
        </pc:spChg>
        <pc:spChg chg="add del">
          <ac:chgData name="YAHYA Meryem" userId="39759a56-a032-4e74-8f04-e247e3ab934c" providerId="ADAL" clId="{4B6A4468-B127-4F9D-ACB5-6655DAA9C8F5}" dt="2022-02-22T21:43:46" v="309" actId="26606"/>
          <ac:spMkLst>
            <pc:docMk/>
            <pc:sldMk cId="629626712" sldId="350"/>
            <ac:spMk id="23" creationId="{1825AC39-5F85-4CAA-8A81-A1287086B2B6}"/>
          </ac:spMkLst>
        </pc:spChg>
        <pc:spChg chg="add del">
          <ac:chgData name="YAHYA Meryem" userId="39759a56-a032-4e74-8f04-e247e3ab934c" providerId="ADAL" clId="{4B6A4468-B127-4F9D-ACB5-6655DAA9C8F5}" dt="2022-02-22T21:43:46" v="309" actId="26606"/>
          <ac:spMkLst>
            <pc:docMk/>
            <pc:sldMk cId="629626712" sldId="350"/>
            <ac:spMk id="25" creationId="{95DA4D23-37FC-4B90-8188-F0377C5FF44B}"/>
          </ac:spMkLst>
        </pc:spChg>
        <pc:spChg chg="add del">
          <ac:chgData name="YAHYA Meryem" userId="39759a56-a032-4e74-8f04-e247e3ab934c" providerId="ADAL" clId="{4B6A4468-B127-4F9D-ACB5-6655DAA9C8F5}" dt="2022-02-22T21:43:46" v="309" actId="26606"/>
          <ac:spMkLst>
            <pc:docMk/>
            <pc:sldMk cId="629626712" sldId="350"/>
            <ac:spMk id="27" creationId="{A7A4B465-FBCC-4CD4-89A1-82992A7B47FF}"/>
          </ac:spMkLst>
        </pc:spChg>
        <pc:spChg chg="add del">
          <ac:chgData name="YAHYA Meryem" userId="39759a56-a032-4e74-8f04-e247e3ab934c" providerId="ADAL" clId="{4B6A4468-B127-4F9D-ACB5-6655DAA9C8F5}" dt="2022-02-22T21:43:46" v="309" actId="26606"/>
          <ac:spMkLst>
            <pc:docMk/>
            <pc:sldMk cId="629626712" sldId="350"/>
            <ac:spMk id="29" creationId="{909E572F-9CDC-4214-9D42-FF0017649590}"/>
          </ac:spMkLst>
        </pc:spChg>
        <pc:spChg chg="add">
          <ac:chgData name="YAHYA Meryem" userId="39759a56-a032-4e74-8f04-e247e3ab934c" providerId="ADAL" clId="{4B6A4468-B127-4F9D-ACB5-6655DAA9C8F5}" dt="2022-02-22T21:43:46" v="309" actId="26606"/>
          <ac:spMkLst>
            <pc:docMk/>
            <pc:sldMk cId="629626712" sldId="350"/>
            <ac:spMk id="34" creationId="{8ED08A1D-4632-47AB-8832-C17BA008697E}"/>
          </ac:spMkLst>
        </pc:spChg>
        <pc:grpChg chg="add del">
          <ac:chgData name="YAHYA Meryem" userId="39759a56-a032-4e74-8f04-e247e3ab934c" providerId="ADAL" clId="{4B6A4468-B127-4F9D-ACB5-6655DAA9C8F5}" dt="2022-02-22T21:41:33.112" v="289" actId="26606"/>
          <ac:grpSpMkLst>
            <pc:docMk/>
            <pc:sldMk cId="629626712" sldId="350"/>
            <ac:grpSpMk id="8" creationId="{828A5161-06F1-46CF-8AD7-844680A59E13}"/>
          </ac:grpSpMkLst>
        </pc:grpChg>
        <pc:grpChg chg="add del">
          <ac:chgData name="YAHYA Meryem" userId="39759a56-a032-4e74-8f04-e247e3ab934c" providerId="ADAL" clId="{4B6A4468-B127-4F9D-ACB5-6655DAA9C8F5}" dt="2022-02-22T21:41:33.112" v="289" actId="26606"/>
          <ac:grpSpMkLst>
            <pc:docMk/>
            <pc:sldMk cId="629626712" sldId="350"/>
            <ac:grpSpMk id="16" creationId="{5995D10D-E9C9-47DB-AE7E-801FEF38F5C9}"/>
          </ac:grpSpMkLst>
        </pc:grpChg>
        <pc:grpChg chg="add">
          <ac:chgData name="YAHYA Meryem" userId="39759a56-a032-4e74-8f04-e247e3ab934c" providerId="ADAL" clId="{4B6A4468-B127-4F9D-ACB5-6655DAA9C8F5}" dt="2022-02-22T21:43:46" v="309" actId="26606"/>
          <ac:grpSpMkLst>
            <pc:docMk/>
            <pc:sldMk cId="629626712" sldId="350"/>
            <ac:grpSpMk id="36" creationId="{0075437B-93A1-4A73-812B-C5030CC2FFCD}"/>
          </ac:grpSpMkLst>
        </pc:grpChg>
        <pc:picChg chg="add mod ord modCrop">
          <ac:chgData name="YAHYA Meryem" userId="39759a56-a032-4e74-8f04-e247e3ab934c" providerId="ADAL" clId="{4B6A4468-B127-4F9D-ACB5-6655DAA9C8F5}" dt="2022-02-22T21:44:06.845" v="315" actId="14100"/>
          <ac:picMkLst>
            <pc:docMk/>
            <pc:sldMk cId="629626712" sldId="350"/>
            <ac:picMk id="5" creationId="{DA0D82B6-E2E5-4622-AAAA-B0DEC883A99D}"/>
          </ac:picMkLst>
        </pc:picChg>
        <pc:cxnChg chg="add del">
          <ac:chgData name="YAHYA Meryem" userId="39759a56-a032-4e74-8f04-e247e3ab934c" providerId="ADAL" clId="{4B6A4468-B127-4F9D-ACB5-6655DAA9C8F5}" dt="2022-02-22T21:18:29.309" v="178" actId="26606"/>
          <ac:cxnSpMkLst>
            <pc:docMk/>
            <pc:sldMk cId="629626712" sldId="350"/>
            <ac:cxnSpMk id="12" creationId="{AA2EAA10-076F-46BD-8F0F-B9A2FB77A85C}"/>
          </ac:cxnSpMkLst>
        </pc:cxnChg>
        <pc:cxnChg chg="add del">
          <ac:chgData name="YAHYA Meryem" userId="39759a56-a032-4e74-8f04-e247e3ab934c" providerId="ADAL" clId="{4B6A4468-B127-4F9D-ACB5-6655DAA9C8F5}" dt="2022-02-22T21:18:29.309" v="178" actId="26606"/>
          <ac:cxnSpMkLst>
            <pc:docMk/>
            <pc:sldMk cId="629626712" sldId="350"/>
            <ac:cxnSpMk id="14" creationId="{D891E407-403B-4764-86C9-33A56D3BCAA3}"/>
          </ac:cxnSpMkLst>
        </pc:cxnChg>
      </pc:sldChg>
      <pc:sldChg chg="add del ord">
        <pc:chgData name="YAHYA Meryem" userId="39759a56-a032-4e74-8f04-e247e3ab934c" providerId="ADAL" clId="{4B6A4468-B127-4F9D-ACB5-6655DAA9C8F5}" dt="2022-02-22T21:17:53.174" v="175" actId="47"/>
        <pc:sldMkLst>
          <pc:docMk/>
          <pc:sldMk cId="1469961825" sldId="351"/>
        </pc:sldMkLst>
      </pc:sldChg>
      <pc:sldChg chg="modSp new del mod">
        <pc:chgData name="YAHYA Meryem" userId="39759a56-a032-4e74-8f04-e247e3ab934c" providerId="ADAL" clId="{4B6A4468-B127-4F9D-ACB5-6655DAA9C8F5}" dt="2022-02-22T21:24:58.290" v="198" actId="47"/>
        <pc:sldMkLst>
          <pc:docMk/>
          <pc:sldMk cId="1508565621" sldId="351"/>
        </pc:sldMkLst>
        <pc:spChg chg="mod">
          <ac:chgData name="YAHYA Meryem" userId="39759a56-a032-4e74-8f04-e247e3ab934c" providerId="ADAL" clId="{4B6A4468-B127-4F9D-ACB5-6655DAA9C8F5}" dt="2022-02-22T21:20:42.698" v="189" actId="20577"/>
          <ac:spMkLst>
            <pc:docMk/>
            <pc:sldMk cId="1508565621" sldId="351"/>
            <ac:spMk id="2" creationId="{70DC5516-C82C-40D0-BA0E-61D104553F6A}"/>
          </ac:spMkLst>
        </pc:spChg>
      </pc:sldChg>
      <pc:sldChg chg="addSp delSp modSp add mod ord">
        <pc:chgData name="YAHYA Meryem" userId="39759a56-a032-4e74-8f04-e247e3ab934c" providerId="ADAL" clId="{4B6A4468-B127-4F9D-ACB5-6655DAA9C8F5}" dt="2022-02-22T21:44:39.542" v="319" actId="26606"/>
        <pc:sldMkLst>
          <pc:docMk/>
          <pc:sldMk cId="1980435247" sldId="351"/>
        </pc:sldMkLst>
        <pc:spChg chg="mod">
          <ac:chgData name="YAHYA Meryem" userId="39759a56-a032-4e74-8f04-e247e3ab934c" providerId="ADAL" clId="{4B6A4468-B127-4F9D-ACB5-6655DAA9C8F5}" dt="2022-02-22T21:44:39.542" v="319" actId="26606"/>
          <ac:spMkLst>
            <pc:docMk/>
            <pc:sldMk cId="1980435247" sldId="351"/>
            <ac:spMk id="2" creationId="{322DFAE5-B14F-4D73-BEE9-F329C8AB303E}"/>
          </ac:spMkLst>
        </pc:spChg>
        <pc:spChg chg="add del mod">
          <ac:chgData name="YAHYA Meryem" userId="39759a56-a032-4e74-8f04-e247e3ab934c" providerId="ADAL" clId="{4B6A4468-B127-4F9D-ACB5-6655DAA9C8F5}" dt="2022-02-22T21:44:39.542" v="319" actId="26606"/>
          <ac:spMkLst>
            <pc:docMk/>
            <pc:sldMk cId="1980435247" sldId="351"/>
            <ac:spMk id="4" creationId="{9F708884-AEEA-4B7A-B6D4-4C2CA8186494}"/>
          </ac:spMkLst>
        </pc:spChg>
        <pc:spChg chg="del">
          <ac:chgData name="YAHYA Meryem" userId="39759a56-a032-4e74-8f04-e247e3ab934c" providerId="ADAL" clId="{4B6A4468-B127-4F9D-ACB5-6655DAA9C8F5}" dt="2022-02-22T21:44:39.542" v="319" actId="26606"/>
          <ac:spMkLst>
            <pc:docMk/>
            <pc:sldMk cId="1980435247" sldId="351"/>
            <ac:spMk id="24" creationId="{A4AC5506-6312-4701-8D3C-40187889A947}"/>
          </ac:spMkLst>
        </pc:spChg>
        <pc:spChg chg="add">
          <ac:chgData name="YAHYA Meryem" userId="39759a56-a032-4e74-8f04-e247e3ab934c" providerId="ADAL" clId="{4B6A4468-B127-4F9D-ACB5-6655DAA9C8F5}" dt="2022-02-22T21:44:39.542" v="319" actId="26606"/>
          <ac:spMkLst>
            <pc:docMk/>
            <pc:sldMk cId="1980435247" sldId="351"/>
            <ac:spMk id="29" creationId="{1825AC39-5F85-4CAA-8A81-A1287086B2B6}"/>
          </ac:spMkLst>
        </pc:spChg>
        <pc:spChg chg="add">
          <ac:chgData name="YAHYA Meryem" userId="39759a56-a032-4e74-8f04-e247e3ab934c" providerId="ADAL" clId="{4B6A4468-B127-4F9D-ACB5-6655DAA9C8F5}" dt="2022-02-22T21:44:39.542" v="319" actId="26606"/>
          <ac:spMkLst>
            <pc:docMk/>
            <pc:sldMk cId="1980435247" sldId="351"/>
            <ac:spMk id="31" creationId="{95DA4D23-37FC-4B90-8188-F0377C5FF44B}"/>
          </ac:spMkLst>
        </pc:spChg>
        <pc:spChg chg="add">
          <ac:chgData name="YAHYA Meryem" userId="39759a56-a032-4e74-8f04-e247e3ab934c" providerId="ADAL" clId="{4B6A4468-B127-4F9D-ACB5-6655DAA9C8F5}" dt="2022-02-22T21:44:39.542" v="319" actId="26606"/>
          <ac:spMkLst>
            <pc:docMk/>
            <pc:sldMk cId="1980435247" sldId="351"/>
            <ac:spMk id="33" creationId="{A7A4B465-FBCC-4CD4-89A1-82992A7B47FF}"/>
          </ac:spMkLst>
        </pc:spChg>
        <pc:spChg chg="add">
          <ac:chgData name="YAHYA Meryem" userId="39759a56-a032-4e74-8f04-e247e3ab934c" providerId="ADAL" clId="{4B6A4468-B127-4F9D-ACB5-6655DAA9C8F5}" dt="2022-02-22T21:44:39.542" v="319" actId="26606"/>
          <ac:spMkLst>
            <pc:docMk/>
            <pc:sldMk cId="1980435247" sldId="351"/>
            <ac:spMk id="35" creationId="{909E572F-9CDC-4214-9D42-FF0017649590}"/>
          </ac:spMkLst>
        </pc:spChg>
        <pc:picChg chg="add mod">
          <ac:chgData name="YAHYA Meryem" userId="39759a56-a032-4e74-8f04-e247e3ab934c" providerId="ADAL" clId="{4B6A4468-B127-4F9D-ACB5-6655DAA9C8F5}" dt="2022-02-22T21:44:39.542" v="319" actId="26606"/>
          <ac:picMkLst>
            <pc:docMk/>
            <pc:sldMk cId="1980435247" sldId="351"/>
            <ac:picMk id="6" creationId="{11D21DE2-8752-477B-8C20-76AA611365CC}"/>
          </ac:picMkLst>
        </pc:picChg>
        <pc:picChg chg="del">
          <ac:chgData name="YAHYA Meryem" userId="39759a56-a032-4e74-8f04-e247e3ab934c" providerId="ADAL" clId="{4B6A4468-B127-4F9D-ACB5-6655DAA9C8F5}" dt="2022-02-22T21:27:56.076" v="215" actId="478"/>
          <ac:picMkLst>
            <pc:docMk/>
            <pc:sldMk cId="1980435247" sldId="351"/>
            <ac:picMk id="22" creationId="{C9CDD333-AE61-4C5B-9BDD-646D4F4C2798}"/>
          </ac:picMkLst>
        </pc:picChg>
      </pc:sldChg>
      <pc:sldChg chg="modSp new del mod">
        <pc:chgData name="YAHYA Meryem" userId="39759a56-a032-4e74-8f04-e247e3ab934c" providerId="ADAL" clId="{4B6A4468-B127-4F9D-ACB5-6655DAA9C8F5}" dt="2022-02-22T21:25:00.407" v="200" actId="47"/>
        <pc:sldMkLst>
          <pc:docMk/>
          <pc:sldMk cId="1015008872" sldId="352"/>
        </pc:sldMkLst>
        <pc:spChg chg="mod">
          <ac:chgData name="YAHYA Meryem" userId="39759a56-a032-4e74-8f04-e247e3ab934c" providerId="ADAL" clId="{4B6A4468-B127-4F9D-ACB5-6655DAA9C8F5}" dt="2022-02-22T21:21:03.038" v="196" actId="20577"/>
          <ac:spMkLst>
            <pc:docMk/>
            <pc:sldMk cId="1015008872" sldId="352"/>
            <ac:spMk id="2" creationId="{0029BC56-A8B5-45D4-A66D-B33B134A2318}"/>
          </ac:spMkLst>
        </pc:spChg>
      </pc:sldChg>
      <pc:sldChg chg="addSp delSp modSp add mod ord">
        <pc:chgData name="YAHYA Meryem" userId="39759a56-a032-4e74-8f04-e247e3ab934c" providerId="ADAL" clId="{4B6A4468-B127-4F9D-ACB5-6655DAA9C8F5}" dt="2022-02-22T21:44:27.717" v="317" actId="26606"/>
        <pc:sldMkLst>
          <pc:docMk/>
          <pc:sldMk cId="3703541566" sldId="352"/>
        </pc:sldMkLst>
        <pc:spChg chg="mod">
          <ac:chgData name="YAHYA Meryem" userId="39759a56-a032-4e74-8f04-e247e3ab934c" providerId="ADAL" clId="{4B6A4468-B127-4F9D-ACB5-6655DAA9C8F5}" dt="2022-02-22T21:44:27.717" v="317" actId="26606"/>
          <ac:spMkLst>
            <pc:docMk/>
            <pc:sldMk cId="3703541566" sldId="352"/>
            <ac:spMk id="2" creationId="{322DFAE5-B14F-4D73-BEE9-F329C8AB303E}"/>
          </ac:spMkLst>
        </pc:spChg>
        <pc:spChg chg="add del mod">
          <ac:chgData name="YAHYA Meryem" userId="39759a56-a032-4e74-8f04-e247e3ab934c" providerId="ADAL" clId="{4B6A4468-B127-4F9D-ACB5-6655DAA9C8F5}" dt="2022-02-22T21:44:27.717" v="317" actId="26606"/>
          <ac:spMkLst>
            <pc:docMk/>
            <pc:sldMk cId="3703541566" sldId="352"/>
            <ac:spMk id="4" creationId="{C764B337-0C76-4261-8B99-72C2D6C065C4}"/>
          </ac:spMkLst>
        </pc:spChg>
        <pc:spChg chg="add del">
          <ac:chgData name="YAHYA Meryem" userId="39759a56-a032-4e74-8f04-e247e3ab934c" providerId="ADAL" clId="{4B6A4468-B127-4F9D-ACB5-6655DAA9C8F5}" dt="2022-02-22T21:44:27.717" v="317" actId="26606"/>
          <ac:spMkLst>
            <pc:docMk/>
            <pc:sldMk cId="3703541566" sldId="352"/>
            <ac:spMk id="24" creationId="{A4AC5506-6312-4701-8D3C-40187889A947}"/>
          </ac:spMkLst>
        </pc:spChg>
        <pc:spChg chg="add">
          <ac:chgData name="YAHYA Meryem" userId="39759a56-a032-4e74-8f04-e247e3ab934c" providerId="ADAL" clId="{4B6A4468-B127-4F9D-ACB5-6655DAA9C8F5}" dt="2022-02-22T21:44:27.717" v="317" actId="26606"/>
          <ac:spMkLst>
            <pc:docMk/>
            <pc:sldMk cId="3703541566" sldId="352"/>
            <ac:spMk id="26" creationId="{1825AC39-5F85-4CAA-8A81-A1287086B2B6}"/>
          </ac:spMkLst>
        </pc:spChg>
        <pc:spChg chg="add">
          <ac:chgData name="YAHYA Meryem" userId="39759a56-a032-4e74-8f04-e247e3ab934c" providerId="ADAL" clId="{4B6A4468-B127-4F9D-ACB5-6655DAA9C8F5}" dt="2022-02-22T21:44:27.717" v="317" actId="26606"/>
          <ac:spMkLst>
            <pc:docMk/>
            <pc:sldMk cId="3703541566" sldId="352"/>
            <ac:spMk id="27" creationId="{95DA4D23-37FC-4B90-8188-F0377C5FF44B}"/>
          </ac:spMkLst>
        </pc:spChg>
        <pc:spChg chg="add del">
          <ac:chgData name="YAHYA Meryem" userId="39759a56-a032-4e74-8f04-e247e3ab934c" providerId="ADAL" clId="{4B6A4468-B127-4F9D-ACB5-6655DAA9C8F5}" dt="2022-02-22T21:26:19.218" v="210" actId="26606"/>
          <ac:spMkLst>
            <pc:docMk/>
            <pc:sldMk cId="3703541566" sldId="352"/>
            <ac:spMk id="29" creationId="{A4AC5506-6312-4701-8D3C-40187889A947}"/>
          </ac:spMkLst>
        </pc:spChg>
        <pc:spChg chg="add del">
          <ac:chgData name="YAHYA Meryem" userId="39759a56-a032-4e74-8f04-e247e3ab934c" providerId="ADAL" clId="{4B6A4468-B127-4F9D-ACB5-6655DAA9C8F5}" dt="2022-02-22T21:26:32.117" v="212" actId="26606"/>
          <ac:spMkLst>
            <pc:docMk/>
            <pc:sldMk cId="3703541566" sldId="352"/>
            <ac:spMk id="31" creationId="{D12DDE76-C203-4047-9998-63900085B5E8}"/>
          </ac:spMkLst>
        </pc:spChg>
        <pc:spChg chg="add">
          <ac:chgData name="YAHYA Meryem" userId="39759a56-a032-4e74-8f04-e247e3ab934c" providerId="ADAL" clId="{4B6A4468-B127-4F9D-ACB5-6655DAA9C8F5}" dt="2022-02-22T21:44:27.717" v="317" actId="26606"/>
          <ac:spMkLst>
            <pc:docMk/>
            <pc:sldMk cId="3703541566" sldId="352"/>
            <ac:spMk id="33" creationId="{A7A4B465-FBCC-4CD4-89A1-82992A7B47FF}"/>
          </ac:spMkLst>
        </pc:spChg>
        <pc:spChg chg="add">
          <ac:chgData name="YAHYA Meryem" userId="39759a56-a032-4e74-8f04-e247e3ab934c" providerId="ADAL" clId="{4B6A4468-B127-4F9D-ACB5-6655DAA9C8F5}" dt="2022-02-22T21:44:27.717" v="317" actId="26606"/>
          <ac:spMkLst>
            <pc:docMk/>
            <pc:sldMk cId="3703541566" sldId="352"/>
            <ac:spMk id="35" creationId="{909E572F-9CDC-4214-9D42-FF0017649590}"/>
          </ac:spMkLst>
        </pc:spChg>
        <pc:picChg chg="add mod">
          <ac:chgData name="YAHYA Meryem" userId="39759a56-a032-4e74-8f04-e247e3ab934c" providerId="ADAL" clId="{4B6A4468-B127-4F9D-ACB5-6655DAA9C8F5}" dt="2022-02-22T21:44:27.717" v="317" actId="26606"/>
          <ac:picMkLst>
            <pc:docMk/>
            <pc:sldMk cId="3703541566" sldId="352"/>
            <ac:picMk id="6" creationId="{5DB9B4AE-FF9A-4FFA-A58D-559A5B24FEEF}"/>
          </ac:picMkLst>
        </pc:picChg>
        <pc:picChg chg="del">
          <ac:chgData name="YAHYA Meryem" userId="39759a56-a032-4e74-8f04-e247e3ab934c" providerId="ADAL" clId="{4B6A4468-B127-4F9D-ACB5-6655DAA9C8F5}" dt="2022-02-22T21:25:56.491" v="207" actId="478"/>
          <ac:picMkLst>
            <pc:docMk/>
            <pc:sldMk cId="3703541566" sldId="352"/>
            <ac:picMk id="22" creationId="{C9CDD333-AE61-4C5B-9BDD-646D4F4C2798}"/>
          </ac:picMkLst>
        </pc:picChg>
      </pc:sldChg>
      <pc:sldChg chg="addSp delSp modSp add mod ord">
        <pc:chgData name="YAHYA Meryem" userId="39759a56-a032-4e74-8f04-e247e3ab934c" providerId="ADAL" clId="{4B6A4468-B127-4F9D-ACB5-6655DAA9C8F5}" dt="2022-02-22T21:44:35.396" v="318" actId="26606"/>
        <pc:sldMkLst>
          <pc:docMk/>
          <pc:sldMk cId="3107536142" sldId="353"/>
        </pc:sldMkLst>
        <pc:spChg chg="mod">
          <ac:chgData name="YAHYA Meryem" userId="39759a56-a032-4e74-8f04-e247e3ab934c" providerId="ADAL" clId="{4B6A4468-B127-4F9D-ACB5-6655DAA9C8F5}" dt="2022-02-22T21:44:35.396" v="318" actId="26606"/>
          <ac:spMkLst>
            <pc:docMk/>
            <pc:sldMk cId="3107536142" sldId="353"/>
            <ac:spMk id="2" creationId="{322DFAE5-B14F-4D73-BEE9-F329C8AB303E}"/>
          </ac:spMkLst>
        </pc:spChg>
        <pc:spChg chg="add del mod">
          <ac:chgData name="YAHYA Meryem" userId="39759a56-a032-4e74-8f04-e247e3ab934c" providerId="ADAL" clId="{4B6A4468-B127-4F9D-ACB5-6655DAA9C8F5}" dt="2022-02-22T21:44:35.396" v="318" actId="26606"/>
          <ac:spMkLst>
            <pc:docMk/>
            <pc:sldMk cId="3107536142" sldId="353"/>
            <ac:spMk id="4" creationId="{200B6F46-29C1-40D5-82E9-3AE9AA7D94A2}"/>
          </ac:spMkLst>
        </pc:spChg>
        <pc:spChg chg="del">
          <ac:chgData name="YAHYA Meryem" userId="39759a56-a032-4e74-8f04-e247e3ab934c" providerId="ADAL" clId="{4B6A4468-B127-4F9D-ACB5-6655DAA9C8F5}" dt="2022-02-22T21:44:35.396" v="318" actId="26606"/>
          <ac:spMkLst>
            <pc:docMk/>
            <pc:sldMk cId="3107536142" sldId="353"/>
            <ac:spMk id="24" creationId="{A4AC5506-6312-4701-8D3C-40187889A947}"/>
          </ac:spMkLst>
        </pc:spChg>
        <pc:spChg chg="add">
          <ac:chgData name="YAHYA Meryem" userId="39759a56-a032-4e74-8f04-e247e3ab934c" providerId="ADAL" clId="{4B6A4468-B127-4F9D-ACB5-6655DAA9C8F5}" dt="2022-02-22T21:44:35.396" v="318" actId="26606"/>
          <ac:spMkLst>
            <pc:docMk/>
            <pc:sldMk cId="3107536142" sldId="353"/>
            <ac:spMk id="29" creationId="{1825AC39-5F85-4CAA-8A81-A1287086B2B6}"/>
          </ac:spMkLst>
        </pc:spChg>
        <pc:spChg chg="add">
          <ac:chgData name="YAHYA Meryem" userId="39759a56-a032-4e74-8f04-e247e3ab934c" providerId="ADAL" clId="{4B6A4468-B127-4F9D-ACB5-6655DAA9C8F5}" dt="2022-02-22T21:44:35.396" v="318" actId="26606"/>
          <ac:spMkLst>
            <pc:docMk/>
            <pc:sldMk cId="3107536142" sldId="353"/>
            <ac:spMk id="31" creationId="{95DA4D23-37FC-4B90-8188-F0377C5FF44B}"/>
          </ac:spMkLst>
        </pc:spChg>
        <pc:spChg chg="add">
          <ac:chgData name="YAHYA Meryem" userId="39759a56-a032-4e74-8f04-e247e3ab934c" providerId="ADAL" clId="{4B6A4468-B127-4F9D-ACB5-6655DAA9C8F5}" dt="2022-02-22T21:44:35.396" v="318" actId="26606"/>
          <ac:spMkLst>
            <pc:docMk/>
            <pc:sldMk cId="3107536142" sldId="353"/>
            <ac:spMk id="33" creationId="{A7A4B465-FBCC-4CD4-89A1-82992A7B47FF}"/>
          </ac:spMkLst>
        </pc:spChg>
        <pc:spChg chg="add">
          <ac:chgData name="YAHYA Meryem" userId="39759a56-a032-4e74-8f04-e247e3ab934c" providerId="ADAL" clId="{4B6A4468-B127-4F9D-ACB5-6655DAA9C8F5}" dt="2022-02-22T21:44:35.396" v="318" actId="26606"/>
          <ac:spMkLst>
            <pc:docMk/>
            <pc:sldMk cId="3107536142" sldId="353"/>
            <ac:spMk id="35" creationId="{909E572F-9CDC-4214-9D42-FF0017649590}"/>
          </ac:spMkLst>
        </pc:spChg>
        <pc:picChg chg="add mod">
          <ac:chgData name="YAHYA Meryem" userId="39759a56-a032-4e74-8f04-e247e3ab934c" providerId="ADAL" clId="{4B6A4468-B127-4F9D-ACB5-6655DAA9C8F5}" dt="2022-02-22T21:44:35.396" v="318" actId="26606"/>
          <ac:picMkLst>
            <pc:docMk/>
            <pc:sldMk cId="3107536142" sldId="353"/>
            <ac:picMk id="6" creationId="{6B35446E-9B85-4E81-8316-40D116854EF7}"/>
          </ac:picMkLst>
        </pc:picChg>
        <pc:picChg chg="del">
          <ac:chgData name="YAHYA Meryem" userId="39759a56-a032-4e74-8f04-e247e3ab934c" providerId="ADAL" clId="{4B6A4468-B127-4F9D-ACB5-6655DAA9C8F5}" dt="2022-02-22T21:27:13.275" v="213" actId="478"/>
          <ac:picMkLst>
            <pc:docMk/>
            <pc:sldMk cId="3107536142" sldId="353"/>
            <ac:picMk id="22" creationId="{C9CDD333-AE61-4C5B-9BDD-646D4F4C2798}"/>
          </ac:picMkLst>
        </pc:picChg>
      </pc:sldChg>
      <pc:sldChg chg="add del">
        <pc:chgData name="YAHYA Meryem" userId="39759a56-a032-4e74-8f04-e247e3ab934c" providerId="ADAL" clId="{4B6A4468-B127-4F9D-ACB5-6655DAA9C8F5}" dt="2022-02-22T21:24:59.545" v="199" actId="47"/>
        <pc:sldMkLst>
          <pc:docMk/>
          <pc:sldMk cId="4163769572" sldId="353"/>
        </pc:sldMkLst>
      </pc:sldChg>
      <pc:sldChg chg="addSp delSp modSp add mod ord">
        <pc:chgData name="YAHYA Meryem" userId="39759a56-a032-4e74-8f04-e247e3ab934c" providerId="ADAL" clId="{4B6A4468-B127-4F9D-ACB5-6655DAA9C8F5}" dt="2022-02-22T21:45:02.711" v="321"/>
        <pc:sldMkLst>
          <pc:docMk/>
          <pc:sldMk cId="3677474321" sldId="354"/>
        </pc:sldMkLst>
        <pc:spChg chg="mod">
          <ac:chgData name="YAHYA Meryem" userId="39759a56-a032-4e74-8f04-e247e3ab934c" providerId="ADAL" clId="{4B6A4468-B127-4F9D-ACB5-6655DAA9C8F5}" dt="2022-02-22T21:40:43.900" v="285" actId="26606"/>
          <ac:spMkLst>
            <pc:docMk/>
            <pc:sldMk cId="3677474321" sldId="354"/>
            <ac:spMk id="2" creationId="{67257422-2F81-413D-AB73-F7584770C52D}"/>
          </ac:spMkLst>
        </pc:spChg>
        <pc:spChg chg="add del mod">
          <ac:chgData name="YAHYA Meryem" userId="39759a56-a032-4e74-8f04-e247e3ab934c" providerId="ADAL" clId="{4B6A4468-B127-4F9D-ACB5-6655DAA9C8F5}" dt="2022-02-22T21:32:55.467" v="250" actId="26606"/>
          <ac:spMkLst>
            <pc:docMk/>
            <pc:sldMk cId="3677474321" sldId="354"/>
            <ac:spMk id="4" creationId="{3A85F3B7-8B51-4CBD-8682-AE05A447F1E9}"/>
          </ac:spMkLst>
        </pc:spChg>
        <pc:spChg chg="del">
          <ac:chgData name="YAHYA Meryem" userId="39759a56-a032-4e74-8f04-e247e3ab934c" providerId="ADAL" clId="{4B6A4468-B127-4F9D-ACB5-6655DAA9C8F5}" dt="2022-02-22T21:32:55.467" v="250" actId="26606"/>
          <ac:spMkLst>
            <pc:docMk/>
            <pc:sldMk cId="3677474321" sldId="354"/>
            <ac:spMk id="19" creationId="{A4AC5506-6312-4701-8D3C-40187889A947}"/>
          </ac:spMkLst>
        </pc:spChg>
        <pc:spChg chg="add del">
          <ac:chgData name="YAHYA Meryem" userId="39759a56-a032-4e74-8f04-e247e3ab934c" providerId="ADAL" clId="{4B6A4468-B127-4F9D-ACB5-6655DAA9C8F5}" dt="2022-02-22T21:40:43.900" v="285" actId="26606"/>
          <ac:spMkLst>
            <pc:docMk/>
            <pc:sldMk cId="3677474321" sldId="354"/>
            <ac:spMk id="24" creationId="{D12DDE76-C203-4047-9998-63900085B5E8}"/>
          </ac:spMkLst>
        </pc:spChg>
        <pc:spChg chg="add">
          <ac:chgData name="YAHYA Meryem" userId="39759a56-a032-4e74-8f04-e247e3ab934c" providerId="ADAL" clId="{4B6A4468-B127-4F9D-ACB5-6655DAA9C8F5}" dt="2022-02-22T21:40:43.900" v="285" actId="26606"/>
          <ac:spMkLst>
            <pc:docMk/>
            <pc:sldMk cId="3677474321" sldId="354"/>
            <ac:spMk id="29" creationId="{1825AC39-5F85-4CAA-8A81-A1287086B2B6}"/>
          </ac:spMkLst>
        </pc:spChg>
        <pc:spChg chg="add">
          <ac:chgData name="YAHYA Meryem" userId="39759a56-a032-4e74-8f04-e247e3ab934c" providerId="ADAL" clId="{4B6A4468-B127-4F9D-ACB5-6655DAA9C8F5}" dt="2022-02-22T21:40:43.900" v="285" actId="26606"/>
          <ac:spMkLst>
            <pc:docMk/>
            <pc:sldMk cId="3677474321" sldId="354"/>
            <ac:spMk id="31" creationId="{95DA4D23-37FC-4B90-8188-F0377C5FF44B}"/>
          </ac:spMkLst>
        </pc:spChg>
        <pc:spChg chg="add">
          <ac:chgData name="YAHYA Meryem" userId="39759a56-a032-4e74-8f04-e247e3ab934c" providerId="ADAL" clId="{4B6A4468-B127-4F9D-ACB5-6655DAA9C8F5}" dt="2022-02-22T21:40:43.900" v="285" actId="26606"/>
          <ac:spMkLst>
            <pc:docMk/>
            <pc:sldMk cId="3677474321" sldId="354"/>
            <ac:spMk id="33" creationId="{A7A4B465-FBCC-4CD4-89A1-82992A7B47FF}"/>
          </ac:spMkLst>
        </pc:spChg>
        <pc:spChg chg="add">
          <ac:chgData name="YAHYA Meryem" userId="39759a56-a032-4e74-8f04-e247e3ab934c" providerId="ADAL" clId="{4B6A4468-B127-4F9D-ACB5-6655DAA9C8F5}" dt="2022-02-22T21:40:43.900" v="285" actId="26606"/>
          <ac:spMkLst>
            <pc:docMk/>
            <pc:sldMk cId="3677474321" sldId="354"/>
            <ac:spMk id="35" creationId="{909E572F-9CDC-4214-9D42-FF0017649590}"/>
          </ac:spMkLst>
        </pc:spChg>
        <pc:picChg chg="del">
          <ac:chgData name="YAHYA Meryem" userId="39759a56-a032-4e74-8f04-e247e3ab934c" providerId="ADAL" clId="{4B6A4468-B127-4F9D-ACB5-6655DAA9C8F5}" dt="2022-02-22T21:31:29.048" v="247" actId="478"/>
          <ac:picMkLst>
            <pc:docMk/>
            <pc:sldMk cId="3677474321" sldId="354"/>
            <ac:picMk id="5" creationId="{DA0D82B6-E2E5-4622-AAAA-B0DEC883A99D}"/>
          </ac:picMkLst>
        </pc:picChg>
        <pc:picChg chg="add mod">
          <ac:chgData name="YAHYA Meryem" userId="39759a56-a032-4e74-8f04-e247e3ab934c" providerId="ADAL" clId="{4B6A4468-B127-4F9D-ACB5-6655DAA9C8F5}" dt="2022-02-22T21:43:42.663" v="308" actId="14100"/>
          <ac:picMkLst>
            <pc:docMk/>
            <pc:sldMk cId="3677474321" sldId="354"/>
            <ac:picMk id="7" creationId="{06B48092-9665-4155-BC24-13754EA2F222}"/>
          </ac:picMkLst>
        </pc:picChg>
      </pc:sldChg>
      <pc:sldChg chg="addSp delSp modSp add mod ord delDesignElem">
        <pc:chgData name="YAHYA Meryem" userId="39759a56-a032-4e74-8f04-e247e3ab934c" providerId="ADAL" clId="{4B6A4468-B127-4F9D-ACB5-6655DAA9C8F5}" dt="2022-02-22T21:45:09.375" v="323"/>
        <pc:sldMkLst>
          <pc:docMk/>
          <pc:sldMk cId="721207494" sldId="355"/>
        </pc:sldMkLst>
        <pc:spChg chg="mod">
          <ac:chgData name="YAHYA Meryem" userId="39759a56-a032-4e74-8f04-e247e3ab934c" providerId="ADAL" clId="{4B6A4468-B127-4F9D-ACB5-6655DAA9C8F5}" dt="2022-02-22T21:43:06.781" v="303" actId="26606"/>
          <ac:spMkLst>
            <pc:docMk/>
            <pc:sldMk cId="721207494" sldId="355"/>
            <ac:spMk id="2" creationId="{67257422-2F81-413D-AB73-F7584770C52D}"/>
          </ac:spMkLst>
        </pc:spChg>
        <pc:spChg chg="add del mod">
          <ac:chgData name="YAHYA Meryem" userId="39759a56-a032-4e74-8f04-e247e3ab934c" providerId="ADAL" clId="{4B6A4468-B127-4F9D-ACB5-6655DAA9C8F5}" dt="2022-02-22T21:34:25.472" v="254" actId="22"/>
          <ac:spMkLst>
            <pc:docMk/>
            <pc:sldMk cId="721207494" sldId="355"/>
            <ac:spMk id="4" creationId="{B192C055-93D5-44BE-A18B-E19A4C691113}"/>
          </ac:spMkLst>
        </pc:spChg>
        <pc:spChg chg="add del">
          <ac:chgData name="YAHYA Meryem" userId="39759a56-a032-4e74-8f04-e247e3ab934c" providerId="ADAL" clId="{4B6A4468-B127-4F9D-ACB5-6655DAA9C8F5}" dt="2022-02-22T21:38:06.872" v="274" actId="26606"/>
          <ac:spMkLst>
            <pc:docMk/>
            <pc:sldMk cId="721207494" sldId="355"/>
            <ac:spMk id="12" creationId="{2B566528-1B12-4246-9431-5C2D7D081168}"/>
          </ac:spMkLst>
        </pc:spChg>
        <pc:spChg chg="add del">
          <ac:chgData name="YAHYA Meryem" userId="39759a56-a032-4e74-8f04-e247e3ab934c" providerId="ADAL" clId="{4B6A4468-B127-4F9D-ACB5-6655DAA9C8F5}" dt="2022-02-22T21:38:06.872" v="274" actId="26606"/>
          <ac:spMkLst>
            <pc:docMk/>
            <pc:sldMk cId="721207494" sldId="355"/>
            <ac:spMk id="18" creationId="{D3F51FEB-38FB-4F6C-9F7B-2F2AFAB65463}"/>
          </ac:spMkLst>
        </pc:spChg>
        <pc:spChg chg="del">
          <ac:chgData name="YAHYA Meryem" userId="39759a56-a032-4e74-8f04-e247e3ab934c" providerId="ADAL" clId="{4B6A4468-B127-4F9D-ACB5-6655DAA9C8F5}" dt="2022-02-22T21:34:32.892" v="255" actId="26606"/>
          <ac:spMkLst>
            <pc:docMk/>
            <pc:sldMk cId="721207494" sldId="355"/>
            <ac:spMk id="19" creationId="{A4AC5506-6312-4701-8D3C-40187889A947}"/>
          </ac:spMkLst>
        </pc:spChg>
        <pc:spChg chg="add del">
          <ac:chgData name="YAHYA Meryem" userId="39759a56-a032-4e74-8f04-e247e3ab934c" providerId="ADAL" clId="{4B6A4468-B127-4F9D-ACB5-6655DAA9C8F5}" dt="2022-02-22T21:38:06.872" v="274" actId="26606"/>
          <ac:spMkLst>
            <pc:docMk/>
            <pc:sldMk cId="721207494" sldId="355"/>
            <ac:spMk id="20" creationId="{1E547BA6-BAE0-43BB-A7CA-60F69CE252F0}"/>
          </ac:spMkLst>
        </pc:spChg>
        <pc:spChg chg="add del">
          <ac:chgData name="YAHYA Meryem" userId="39759a56-a032-4e74-8f04-e247e3ab934c" providerId="ADAL" clId="{4B6A4468-B127-4F9D-ACB5-6655DAA9C8F5}" dt="2022-02-22T21:39:33.977" v="281" actId="26606"/>
          <ac:spMkLst>
            <pc:docMk/>
            <pc:sldMk cId="721207494" sldId="355"/>
            <ac:spMk id="22" creationId="{2B566528-1B12-4246-9431-5C2D7D081168}"/>
          </ac:spMkLst>
        </pc:spChg>
        <pc:spChg chg="add del">
          <ac:chgData name="YAHYA Meryem" userId="39759a56-a032-4e74-8f04-e247e3ab934c" providerId="ADAL" clId="{4B6A4468-B127-4F9D-ACB5-6655DAA9C8F5}" dt="2022-02-22T21:38:00.854" v="272"/>
          <ac:spMkLst>
            <pc:docMk/>
            <pc:sldMk cId="721207494" sldId="355"/>
            <ac:spMk id="24" creationId="{D12DDE76-C203-4047-9998-63900085B5E8}"/>
          </ac:spMkLst>
        </pc:spChg>
        <pc:spChg chg="add del">
          <ac:chgData name="YAHYA Meryem" userId="39759a56-a032-4e74-8f04-e247e3ab934c" providerId="ADAL" clId="{4B6A4468-B127-4F9D-ACB5-6655DAA9C8F5}" dt="2022-02-22T21:43:06.781" v="303" actId="26606"/>
          <ac:spMkLst>
            <pc:docMk/>
            <pc:sldMk cId="721207494" sldId="355"/>
            <ac:spMk id="34" creationId="{35F0E358-1E49-4920-80D8-C3D138708838}"/>
          </ac:spMkLst>
        </pc:spChg>
        <pc:spChg chg="add del">
          <ac:chgData name="YAHYA Meryem" userId="39759a56-a032-4e74-8f04-e247e3ab934c" providerId="ADAL" clId="{4B6A4468-B127-4F9D-ACB5-6655DAA9C8F5}" dt="2022-02-22T21:43:06.781" v="303" actId="26606"/>
          <ac:spMkLst>
            <pc:docMk/>
            <pc:sldMk cId="721207494" sldId="355"/>
            <ac:spMk id="36" creationId="{E2D2362D-7010-4036-B9CA-03DFC8EB3B01}"/>
          </ac:spMkLst>
        </pc:spChg>
        <pc:spChg chg="add del">
          <ac:chgData name="YAHYA Meryem" userId="39759a56-a032-4e74-8f04-e247e3ab934c" providerId="ADAL" clId="{4B6A4468-B127-4F9D-ACB5-6655DAA9C8F5}" dt="2022-02-22T21:43:06.781" v="303" actId="26606"/>
          <ac:spMkLst>
            <pc:docMk/>
            <pc:sldMk cId="721207494" sldId="355"/>
            <ac:spMk id="38" creationId="{DC85BF5E-2BD6-4E5B-8EA3-420B45BB03FA}"/>
          </ac:spMkLst>
        </pc:spChg>
        <pc:spChg chg="add del">
          <ac:chgData name="YAHYA Meryem" userId="39759a56-a032-4e74-8f04-e247e3ab934c" providerId="ADAL" clId="{4B6A4468-B127-4F9D-ACB5-6655DAA9C8F5}" dt="2022-02-22T21:43:06.781" v="303" actId="26606"/>
          <ac:spMkLst>
            <pc:docMk/>
            <pc:sldMk cId="721207494" sldId="355"/>
            <ac:spMk id="40" creationId="{740D8E28-91B5-42B0-9D6C-B777D8AD90C2}"/>
          </ac:spMkLst>
        </pc:spChg>
        <pc:spChg chg="add">
          <ac:chgData name="YAHYA Meryem" userId="39759a56-a032-4e74-8f04-e247e3ab934c" providerId="ADAL" clId="{4B6A4468-B127-4F9D-ACB5-6655DAA9C8F5}" dt="2022-02-22T21:43:06.781" v="303" actId="26606"/>
          <ac:spMkLst>
            <pc:docMk/>
            <pc:sldMk cId="721207494" sldId="355"/>
            <ac:spMk id="45" creationId="{8ED08A1D-4632-47AB-8832-C17BA008697E}"/>
          </ac:spMkLst>
        </pc:spChg>
        <pc:grpChg chg="add del">
          <ac:chgData name="YAHYA Meryem" userId="39759a56-a032-4e74-8f04-e247e3ab934c" providerId="ADAL" clId="{4B6A4468-B127-4F9D-ACB5-6655DAA9C8F5}" dt="2022-02-22T21:38:06.872" v="274" actId="26606"/>
          <ac:grpSpMkLst>
            <pc:docMk/>
            <pc:sldMk cId="721207494" sldId="355"/>
            <ac:grpSpMk id="14" creationId="{07EAA094-9CF6-4695-958A-33D9BCAA9474}"/>
          </ac:grpSpMkLst>
        </pc:grpChg>
        <pc:grpChg chg="add del">
          <ac:chgData name="YAHYA Meryem" userId="39759a56-a032-4e74-8f04-e247e3ab934c" providerId="ADAL" clId="{4B6A4468-B127-4F9D-ACB5-6655DAA9C8F5}" dt="2022-02-22T21:39:33.977" v="281" actId="26606"/>
          <ac:grpSpMkLst>
            <pc:docMk/>
            <pc:sldMk cId="721207494" sldId="355"/>
            <ac:grpSpMk id="23" creationId="{828A5161-06F1-46CF-8AD7-844680A59E13}"/>
          </ac:grpSpMkLst>
        </pc:grpChg>
        <pc:grpChg chg="add del">
          <ac:chgData name="YAHYA Meryem" userId="39759a56-a032-4e74-8f04-e247e3ab934c" providerId="ADAL" clId="{4B6A4468-B127-4F9D-ACB5-6655DAA9C8F5}" dt="2022-02-22T21:39:33.977" v="281" actId="26606"/>
          <ac:grpSpMkLst>
            <pc:docMk/>
            <pc:sldMk cId="721207494" sldId="355"/>
            <ac:grpSpMk id="27" creationId="{5995D10D-E9C9-47DB-AE7E-801FEF38F5C9}"/>
          </ac:grpSpMkLst>
        </pc:grpChg>
        <pc:grpChg chg="add">
          <ac:chgData name="YAHYA Meryem" userId="39759a56-a032-4e74-8f04-e247e3ab934c" providerId="ADAL" clId="{4B6A4468-B127-4F9D-ACB5-6655DAA9C8F5}" dt="2022-02-22T21:43:06.781" v="303" actId="26606"/>
          <ac:grpSpMkLst>
            <pc:docMk/>
            <pc:sldMk cId="721207494" sldId="355"/>
            <ac:grpSpMk id="47" creationId="{0075437B-93A1-4A73-812B-C5030CC2FFCD}"/>
          </ac:grpSpMkLst>
        </pc:grpChg>
        <pc:picChg chg="del">
          <ac:chgData name="YAHYA Meryem" userId="39759a56-a032-4e74-8f04-e247e3ab934c" providerId="ADAL" clId="{4B6A4468-B127-4F9D-ACB5-6655DAA9C8F5}" dt="2022-02-22T21:33:12.440" v="253" actId="478"/>
          <ac:picMkLst>
            <pc:docMk/>
            <pc:sldMk cId="721207494" sldId="355"/>
            <ac:picMk id="5" creationId="{DA0D82B6-E2E5-4622-AAAA-B0DEC883A99D}"/>
          </ac:picMkLst>
        </pc:picChg>
        <pc:picChg chg="add mod ord">
          <ac:chgData name="YAHYA Meryem" userId="39759a56-a032-4e74-8f04-e247e3ab934c" providerId="ADAL" clId="{4B6A4468-B127-4F9D-ACB5-6655DAA9C8F5}" dt="2022-02-22T21:43:15.294" v="306" actId="1076"/>
          <ac:picMkLst>
            <pc:docMk/>
            <pc:sldMk cId="721207494" sldId="355"/>
            <ac:picMk id="7" creationId="{B4F25A51-6D3C-427A-9F73-10DFEE93EB2A}"/>
          </ac:picMkLst>
        </pc:picChg>
      </pc:sldChg>
      <pc:sldChg chg="addSp delSp modSp add mod ord delDesignElem">
        <pc:chgData name="YAHYA Meryem" userId="39759a56-a032-4e74-8f04-e247e3ab934c" providerId="ADAL" clId="{4B6A4468-B127-4F9D-ACB5-6655DAA9C8F5}" dt="2022-02-22T21:45:25.903" v="325"/>
        <pc:sldMkLst>
          <pc:docMk/>
          <pc:sldMk cId="3250912371" sldId="356"/>
        </pc:sldMkLst>
        <pc:spChg chg="mod">
          <ac:chgData name="YAHYA Meryem" userId="39759a56-a032-4e74-8f04-e247e3ab934c" providerId="ADAL" clId="{4B6A4468-B127-4F9D-ACB5-6655DAA9C8F5}" dt="2022-02-22T21:43:01.293" v="302" actId="26606"/>
          <ac:spMkLst>
            <pc:docMk/>
            <pc:sldMk cId="3250912371" sldId="356"/>
            <ac:spMk id="2" creationId="{67257422-2F81-413D-AB73-F7584770C52D}"/>
          </ac:spMkLst>
        </pc:spChg>
        <pc:spChg chg="add del mod">
          <ac:chgData name="YAHYA Meryem" userId="39759a56-a032-4e74-8f04-e247e3ab934c" providerId="ADAL" clId="{4B6A4468-B127-4F9D-ACB5-6655DAA9C8F5}" dt="2022-02-22T21:36:56.611" v="259" actId="22"/>
          <ac:spMkLst>
            <pc:docMk/>
            <pc:sldMk cId="3250912371" sldId="356"/>
            <ac:spMk id="4" creationId="{3A219A99-B36F-4AEE-A93C-598C3753867F}"/>
          </ac:spMkLst>
        </pc:spChg>
        <pc:spChg chg="add del">
          <ac:chgData name="YAHYA Meryem" userId="39759a56-a032-4e74-8f04-e247e3ab934c" providerId="ADAL" clId="{4B6A4468-B127-4F9D-ACB5-6655DAA9C8F5}" dt="2022-02-22T21:37:52.880" v="270" actId="26606"/>
          <ac:spMkLst>
            <pc:docMk/>
            <pc:sldMk cId="3250912371" sldId="356"/>
            <ac:spMk id="12" creationId="{24747089-0322-4B03-B224-817DD4C8B708}"/>
          </ac:spMkLst>
        </pc:spChg>
        <pc:spChg chg="add del">
          <ac:chgData name="YAHYA Meryem" userId="39759a56-a032-4e74-8f04-e247e3ab934c" providerId="ADAL" clId="{4B6A4468-B127-4F9D-ACB5-6655DAA9C8F5}" dt="2022-02-22T21:37:52.880" v="270" actId="26606"/>
          <ac:spMkLst>
            <pc:docMk/>
            <pc:sldMk cId="3250912371" sldId="356"/>
            <ac:spMk id="14" creationId="{7228512D-3055-4911-A4D1-4A084C9C4201}"/>
          </ac:spMkLst>
        </pc:spChg>
        <pc:spChg chg="add del">
          <ac:chgData name="YAHYA Meryem" userId="39759a56-a032-4e74-8f04-e247e3ab934c" providerId="ADAL" clId="{4B6A4468-B127-4F9D-ACB5-6655DAA9C8F5}" dt="2022-02-22T21:37:52.880" v="270" actId="26606"/>
          <ac:spMkLst>
            <pc:docMk/>
            <pc:sldMk cId="3250912371" sldId="356"/>
            <ac:spMk id="16" creationId="{3C98C7BF-70D9-4D19-BD2D-D808991FDF60}"/>
          </ac:spMkLst>
        </pc:spChg>
        <pc:spChg chg="add del">
          <ac:chgData name="YAHYA Meryem" userId="39759a56-a032-4e74-8f04-e247e3ab934c" providerId="ADAL" clId="{4B6A4468-B127-4F9D-ACB5-6655DAA9C8F5}" dt="2022-02-22T21:37:52.880" v="270" actId="26606"/>
          <ac:spMkLst>
            <pc:docMk/>
            <pc:sldMk cId="3250912371" sldId="356"/>
            <ac:spMk id="18" creationId="{B497CCB5-5FC2-473C-AFCC-2430CEF1DF71}"/>
          </ac:spMkLst>
        </pc:spChg>
        <pc:spChg chg="del">
          <ac:chgData name="YAHYA Meryem" userId="39759a56-a032-4e74-8f04-e247e3ab934c" providerId="ADAL" clId="{4B6A4468-B127-4F9D-ACB5-6655DAA9C8F5}" dt="2022-02-22T21:37:05.131" v="262" actId="26606"/>
          <ac:spMkLst>
            <pc:docMk/>
            <pc:sldMk cId="3250912371" sldId="356"/>
            <ac:spMk id="19" creationId="{A4AC5506-6312-4701-8D3C-40187889A947}"/>
          </ac:spMkLst>
        </pc:spChg>
        <pc:spChg chg="add del">
          <ac:chgData name="YAHYA Meryem" userId="39759a56-a032-4e74-8f04-e247e3ab934c" providerId="ADAL" clId="{4B6A4468-B127-4F9D-ACB5-6655DAA9C8F5}" dt="2022-02-22T21:37:52.880" v="270" actId="26606"/>
          <ac:spMkLst>
            <pc:docMk/>
            <pc:sldMk cId="3250912371" sldId="356"/>
            <ac:spMk id="20" creationId="{599C8C75-BFDF-44E7-A028-EEB5EDD58817}"/>
          </ac:spMkLst>
        </pc:spChg>
        <pc:spChg chg="add del">
          <ac:chgData name="YAHYA Meryem" userId="39759a56-a032-4e74-8f04-e247e3ab934c" providerId="ADAL" clId="{4B6A4468-B127-4F9D-ACB5-6655DAA9C8F5}" dt="2022-02-22T21:37:52.880" v="270" actId="26606"/>
          <ac:spMkLst>
            <pc:docMk/>
            <pc:sldMk cId="3250912371" sldId="356"/>
            <ac:spMk id="22" creationId="{FFD685C2-1A84-41DE-BFA0-0A068F83D2D2}"/>
          </ac:spMkLst>
        </pc:spChg>
        <pc:spChg chg="add del">
          <ac:chgData name="YAHYA Meryem" userId="39759a56-a032-4e74-8f04-e247e3ab934c" providerId="ADAL" clId="{4B6A4468-B127-4F9D-ACB5-6655DAA9C8F5}" dt="2022-02-22T21:37:24.723" v="264" actId="26606"/>
          <ac:spMkLst>
            <pc:docMk/>
            <pc:sldMk cId="3250912371" sldId="356"/>
            <ac:spMk id="24" creationId="{D12DDE76-C203-4047-9998-63900085B5E8}"/>
          </ac:spMkLst>
        </pc:spChg>
        <pc:spChg chg="add del">
          <ac:chgData name="YAHYA Meryem" userId="39759a56-a032-4e74-8f04-e247e3ab934c" providerId="ADAL" clId="{4B6A4468-B127-4F9D-ACB5-6655DAA9C8F5}" dt="2022-02-22T21:43:01.293" v="302" actId="26606"/>
          <ac:spMkLst>
            <pc:docMk/>
            <pc:sldMk cId="3250912371" sldId="356"/>
            <ac:spMk id="25" creationId="{3C98C7BF-70D9-4D19-BD2D-D808991FDF60}"/>
          </ac:spMkLst>
        </pc:spChg>
        <pc:spChg chg="add del">
          <ac:chgData name="YAHYA Meryem" userId="39759a56-a032-4e74-8f04-e247e3ab934c" providerId="ADAL" clId="{4B6A4468-B127-4F9D-ACB5-6655DAA9C8F5}" dt="2022-02-22T21:43:01.293" v="302" actId="26606"/>
          <ac:spMkLst>
            <pc:docMk/>
            <pc:sldMk cId="3250912371" sldId="356"/>
            <ac:spMk id="26" creationId="{B497CCB5-5FC2-473C-AFCC-2430CEF1DF71}"/>
          </ac:spMkLst>
        </pc:spChg>
        <pc:spChg chg="add del">
          <ac:chgData name="YAHYA Meryem" userId="39759a56-a032-4e74-8f04-e247e3ab934c" providerId="ADAL" clId="{4B6A4468-B127-4F9D-ACB5-6655DAA9C8F5}" dt="2022-02-22T21:43:01.293" v="302" actId="26606"/>
          <ac:spMkLst>
            <pc:docMk/>
            <pc:sldMk cId="3250912371" sldId="356"/>
            <ac:spMk id="27" creationId="{24747089-0322-4B03-B224-817DD4C8B708}"/>
          </ac:spMkLst>
        </pc:spChg>
        <pc:spChg chg="add del">
          <ac:chgData name="YAHYA Meryem" userId="39759a56-a032-4e74-8f04-e247e3ab934c" providerId="ADAL" clId="{4B6A4468-B127-4F9D-ACB5-6655DAA9C8F5}" dt="2022-02-22T21:37:32.217" v="266"/>
          <ac:spMkLst>
            <pc:docMk/>
            <pc:sldMk cId="3250912371" sldId="356"/>
            <ac:spMk id="28" creationId="{8FBE701B-AAF9-44F1-A2FA-9131B326F4F0}"/>
          </ac:spMkLst>
        </pc:spChg>
        <pc:spChg chg="add del">
          <ac:chgData name="YAHYA Meryem" userId="39759a56-a032-4e74-8f04-e247e3ab934c" providerId="ADAL" clId="{4B6A4468-B127-4F9D-ACB5-6655DAA9C8F5}" dt="2022-02-22T21:43:01.293" v="302" actId="26606"/>
          <ac:spMkLst>
            <pc:docMk/>
            <pc:sldMk cId="3250912371" sldId="356"/>
            <ac:spMk id="29" creationId="{7228512D-3055-4911-A4D1-4A084C9C4201}"/>
          </ac:spMkLst>
        </pc:spChg>
        <pc:spChg chg="add del">
          <ac:chgData name="YAHYA Meryem" userId="39759a56-a032-4e74-8f04-e247e3ab934c" providerId="ADAL" clId="{4B6A4468-B127-4F9D-ACB5-6655DAA9C8F5}" dt="2022-02-22T21:43:01.293" v="302" actId="26606"/>
          <ac:spMkLst>
            <pc:docMk/>
            <pc:sldMk cId="3250912371" sldId="356"/>
            <ac:spMk id="30" creationId="{599C8C75-BFDF-44E7-A028-EEB5EDD58817}"/>
          </ac:spMkLst>
        </pc:spChg>
        <pc:spChg chg="add del">
          <ac:chgData name="YAHYA Meryem" userId="39759a56-a032-4e74-8f04-e247e3ab934c" providerId="ADAL" clId="{4B6A4468-B127-4F9D-ACB5-6655DAA9C8F5}" dt="2022-02-22T21:37:32.217" v="266"/>
          <ac:spMkLst>
            <pc:docMk/>
            <pc:sldMk cId="3250912371" sldId="356"/>
            <ac:spMk id="31" creationId="{2B566528-1B12-4246-9431-5C2D7D081168}"/>
          </ac:spMkLst>
        </pc:spChg>
        <pc:spChg chg="add del">
          <ac:chgData name="YAHYA Meryem" userId="39759a56-a032-4e74-8f04-e247e3ab934c" providerId="ADAL" clId="{4B6A4468-B127-4F9D-ACB5-6655DAA9C8F5}" dt="2022-02-22T21:43:01.293" v="302" actId="26606"/>
          <ac:spMkLst>
            <pc:docMk/>
            <pc:sldMk cId="3250912371" sldId="356"/>
            <ac:spMk id="32" creationId="{FFD685C2-1A84-41DE-BFA0-0A068F83D2D2}"/>
          </ac:spMkLst>
        </pc:spChg>
        <pc:spChg chg="add">
          <ac:chgData name="YAHYA Meryem" userId="39759a56-a032-4e74-8f04-e247e3ab934c" providerId="ADAL" clId="{4B6A4468-B127-4F9D-ACB5-6655DAA9C8F5}" dt="2022-02-22T21:43:01.293" v="302" actId="26606"/>
          <ac:spMkLst>
            <pc:docMk/>
            <pc:sldMk cId="3250912371" sldId="356"/>
            <ac:spMk id="34" creationId="{1825AC39-5F85-4CAA-8A81-A1287086B2B6}"/>
          </ac:spMkLst>
        </pc:spChg>
        <pc:spChg chg="add">
          <ac:chgData name="YAHYA Meryem" userId="39759a56-a032-4e74-8f04-e247e3ab934c" providerId="ADAL" clId="{4B6A4468-B127-4F9D-ACB5-6655DAA9C8F5}" dt="2022-02-22T21:43:01.293" v="302" actId="26606"/>
          <ac:spMkLst>
            <pc:docMk/>
            <pc:sldMk cId="3250912371" sldId="356"/>
            <ac:spMk id="39" creationId="{95DA4D23-37FC-4B90-8188-F0377C5FF44B}"/>
          </ac:spMkLst>
        </pc:spChg>
        <pc:spChg chg="add">
          <ac:chgData name="YAHYA Meryem" userId="39759a56-a032-4e74-8f04-e247e3ab934c" providerId="ADAL" clId="{4B6A4468-B127-4F9D-ACB5-6655DAA9C8F5}" dt="2022-02-22T21:43:01.293" v="302" actId="26606"/>
          <ac:spMkLst>
            <pc:docMk/>
            <pc:sldMk cId="3250912371" sldId="356"/>
            <ac:spMk id="41" creationId="{A7A4B465-FBCC-4CD4-89A1-82992A7B47FF}"/>
          </ac:spMkLst>
        </pc:spChg>
        <pc:spChg chg="add">
          <ac:chgData name="YAHYA Meryem" userId="39759a56-a032-4e74-8f04-e247e3ab934c" providerId="ADAL" clId="{4B6A4468-B127-4F9D-ACB5-6655DAA9C8F5}" dt="2022-02-22T21:43:01.293" v="302" actId="26606"/>
          <ac:spMkLst>
            <pc:docMk/>
            <pc:sldMk cId="3250912371" sldId="356"/>
            <ac:spMk id="43" creationId="{909E572F-9CDC-4214-9D42-FF0017649590}"/>
          </ac:spMkLst>
        </pc:spChg>
        <pc:grpChg chg="add del">
          <ac:chgData name="YAHYA Meryem" userId="39759a56-a032-4e74-8f04-e247e3ab934c" providerId="ADAL" clId="{4B6A4468-B127-4F9D-ACB5-6655DAA9C8F5}" dt="2022-02-22T21:37:32.217" v="266"/>
          <ac:grpSpMkLst>
            <pc:docMk/>
            <pc:sldMk cId="3250912371" sldId="356"/>
            <ac:grpSpMk id="33" creationId="{287F69AB-2350-44E3-9076-00265B93F313}"/>
          </ac:grpSpMkLst>
        </pc:grpChg>
        <pc:grpChg chg="add del">
          <ac:chgData name="YAHYA Meryem" userId="39759a56-a032-4e74-8f04-e247e3ab934c" providerId="ADAL" clId="{4B6A4468-B127-4F9D-ACB5-6655DAA9C8F5}" dt="2022-02-22T21:37:32.217" v="266"/>
          <ac:grpSpMkLst>
            <pc:docMk/>
            <pc:sldMk cId="3250912371" sldId="356"/>
            <ac:grpSpMk id="37" creationId="{3EA7D759-6BEF-4CBD-A325-BCFA77832B3F}"/>
          </ac:grpSpMkLst>
        </pc:grpChg>
        <pc:picChg chg="del">
          <ac:chgData name="YAHYA Meryem" userId="39759a56-a032-4e74-8f04-e247e3ab934c" providerId="ADAL" clId="{4B6A4468-B127-4F9D-ACB5-6655DAA9C8F5}" dt="2022-02-22T21:34:48.552" v="258" actId="478"/>
          <ac:picMkLst>
            <pc:docMk/>
            <pc:sldMk cId="3250912371" sldId="356"/>
            <ac:picMk id="5" creationId="{DA0D82B6-E2E5-4622-AAAA-B0DEC883A99D}"/>
          </ac:picMkLst>
        </pc:picChg>
        <pc:picChg chg="add mod ord">
          <ac:chgData name="YAHYA Meryem" userId="39759a56-a032-4e74-8f04-e247e3ab934c" providerId="ADAL" clId="{4B6A4468-B127-4F9D-ACB5-6655DAA9C8F5}" dt="2022-02-22T21:43:01.293" v="302" actId="26606"/>
          <ac:picMkLst>
            <pc:docMk/>
            <pc:sldMk cId="3250912371" sldId="356"/>
            <ac:picMk id="7" creationId="{1ADB71E4-78DA-43C9-837F-8CC262BADF76}"/>
          </ac:picMkLst>
        </pc:picChg>
      </pc:sldChg>
      <pc:sldChg chg="modNotesTx">
        <pc:chgData name="YAHYA Meryem" userId="39759a56-a032-4e74-8f04-e247e3ab934c" providerId="ADAL" clId="{4B6A4468-B127-4F9D-ACB5-6655DAA9C8F5}" dt="2022-03-11T13:01:41.299" v="3296" actId="790"/>
        <pc:sldMkLst>
          <pc:docMk/>
          <pc:sldMk cId="2194101622" sldId="357"/>
        </pc:sldMkLst>
      </pc:sldChg>
      <pc:sldChg chg="addSp modSp mod modNotesTx">
        <pc:chgData name="YAHYA Meryem" userId="39759a56-a032-4e74-8f04-e247e3ab934c" providerId="ADAL" clId="{4B6A4468-B127-4F9D-ACB5-6655DAA9C8F5}" dt="2022-03-11T13:07:27.281" v="3340" actId="1076"/>
        <pc:sldMkLst>
          <pc:docMk/>
          <pc:sldMk cId="1931019185" sldId="358"/>
        </pc:sldMkLst>
        <pc:spChg chg="add mod">
          <ac:chgData name="YAHYA Meryem" userId="39759a56-a032-4e74-8f04-e247e3ab934c" providerId="ADAL" clId="{4B6A4468-B127-4F9D-ACB5-6655DAA9C8F5}" dt="2022-03-11T13:06:25.033" v="3324" actId="1076"/>
          <ac:spMkLst>
            <pc:docMk/>
            <pc:sldMk cId="1931019185" sldId="358"/>
            <ac:spMk id="2" creationId="{D3168C15-CA5B-4A79-AC20-439603780B54}"/>
          </ac:spMkLst>
        </pc:spChg>
        <pc:spChg chg="add mod">
          <ac:chgData name="YAHYA Meryem" userId="39759a56-a032-4e74-8f04-e247e3ab934c" providerId="ADAL" clId="{4B6A4468-B127-4F9D-ACB5-6655DAA9C8F5}" dt="2022-03-11T13:07:13.553" v="3335" actId="1076"/>
          <ac:spMkLst>
            <pc:docMk/>
            <pc:sldMk cId="1931019185" sldId="358"/>
            <ac:spMk id="14" creationId="{4198CE9C-F6D3-4BBA-8D09-FAC388011B9A}"/>
          </ac:spMkLst>
        </pc:spChg>
        <pc:spChg chg="add mod">
          <ac:chgData name="YAHYA Meryem" userId="39759a56-a032-4e74-8f04-e247e3ab934c" providerId="ADAL" clId="{4B6A4468-B127-4F9D-ACB5-6655DAA9C8F5}" dt="2022-03-11T13:05:52.609" v="3318" actId="14100"/>
          <ac:spMkLst>
            <pc:docMk/>
            <pc:sldMk cId="1931019185" sldId="358"/>
            <ac:spMk id="15" creationId="{A66A1B6E-30B8-484A-AAF2-39C1163F0069}"/>
          </ac:spMkLst>
        </pc:spChg>
        <pc:spChg chg="add mod">
          <ac:chgData name="YAHYA Meryem" userId="39759a56-a032-4e74-8f04-e247e3ab934c" providerId="ADAL" clId="{4B6A4468-B127-4F9D-ACB5-6655DAA9C8F5}" dt="2022-03-11T13:05:48.090" v="3317" actId="14100"/>
          <ac:spMkLst>
            <pc:docMk/>
            <pc:sldMk cId="1931019185" sldId="358"/>
            <ac:spMk id="16" creationId="{2211A90B-C44D-4ACF-B115-F0390E30C026}"/>
          </ac:spMkLst>
        </pc:spChg>
        <pc:spChg chg="add mod">
          <ac:chgData name="YAHYA Meryem" userId="39759a56-a032-4e74-8f04-e247e3ab934c" providerId="ADAL" clId="{4B6A4468-B127-4F9D-ACB5-6655DAA9C8F5}" dt="2022-03-11T13:07:27.281" v="3340" actId="1076"/>
          <ac:spMkLst>
            <pc:docMk/>
            <pc:sldMk cId="1931019185" sldId="358"/>
            <ac:spMk id="18" creationId="{40240E9D-C584-4818-B15C-B7F237E5EF58}"/>
          </ac:spMkLst>
        </pc:spChg>
        <pc:picChg chg="mod modCrop">
          <ac:chgData name="YAHYA Meryem" userId="39759a56-a032-4e74-8f04-e247e3ab934c" providerId="ADAL" clId="{4B6A4468-B127-4F9D-ACB5-6655DAA9C8F5}" dt="2022-03-11T13:07:16.106" v="3336" actId="1076"/>
          <ac:picMkLst>
            <pc:docMk/>
            <pc:sldMk cId="1931019185" sldId="358"/>
            <ac:picMk id="19" creationId="{4856CD3A-290E-4669-85F4-5A839EAC56A7}"/>
          </ac:picMkLst>
        </pc:picChg>
        <pc:picChg chg="mod">
          <ac:chgData name="YAHYA Meryem" userId="39759a56-a032-4e74-8f04-e247e3ab934c" providerId="ADAL" clId="{4B6A4468-B127-4F9D-ACB5-6655DAA9C8F5}" dt="2022-03-11T13:06:20.465" v="3323" actId="1076"/>
          <ac:picMkLst>
            <pc:docMk/>
            <pc:sldMk cId="1931019185" sldId="358"/>
            <ac:picMk id="22" creationId="{80115D61-39F6-4167-8DE2-20168A095973}"/>
          </ac:picMkLst>
        </pc:picChg>
        <pc:picChg chg="mod">
          <ac:chgData name="YAHYA Meryem" userId="39759a56-a032-4e74-8f04-e247e3ab934c" providerId="ADAL" clId="{4B6A4468-B127-4F9D-ACB5-6655DAA9C8F5}" dt="2022-03-11T13:07:24.201" v="3339" actId="1076"/>
          <ac:picMkLst>
            <pc:docMk/>
            <pc:sldMk cId="1931019185" sldId="358"/>
            <ac:picMk id="27" creationId="{6CB273DB-18A6-4247-B2D4-6540E4392677}"/>
          </ac:picMkLst>
        </pc:picChg>
      </pc:sldChg>
      <pc:sldMasterChg chg="modSldLayout">
        <pc:chgData name="YAHYA Meryem" userId="39759a56-a032-4e74-8f04-e247e3ab934c" providerId="ADAL" clId="{4B6A4468-B127-4F9D-ACB5-6655DAA9C8F5}" dt="2022-02-22T21:13:29.856" v="134" actId="478"/>
        <pc:sldMasterMkLst>
          <pc:docMk/>
          <pc:sldMasterMk cId="368422366" sldId="2147483702"/>
        </pc:sldMasterMkLst>
        <pc:sldLayoutChg chg="delSp mod">
          <pc:chgData name="YAHYA Meryem" userId="39759a56-a032-4e74-8f04-e247e3ab934c" providerId="ADAL" clId="{4B6A4468-B127-4F9D-ACB5-6655DAA9C8F5}" dt="2022-02-22T21:13:29.856" v="134" actId="478"/>
          <pc:sldLayoutMkLst>
            <pc:docMk/>
            <pc:sldMasterMk cId="368422366" sldId="2147483702"/>
            <pc:sldLayoutMk cId="1007025908" sldId="2147483704"/>
          </pc:sldLayoutMkLst>
          <pc:spChg chg="del">
            <ac:chgData name="YAHYA Meryem" userId="39759a56-a032-4e74-8f04-e247e3ab934c" providerId="ADAL" clId="{4B6A4468-B127-4F9D-ACB5-6655DAA9C8F5}" dt="2022-02-22T21:13:26.974" v="132" actId="478"/>
            <ac:spMkLst>
              <pc:docMk/>
              <pc:sldMasterMk cId="368422366" sldId="2147483702"/>
              <pc:sldLayoutMk cId="1007025908" sldId="2147483704"/>
              <ac:spMk id="4" creationId="{FE39DB42-E281-4BE1-A0FD-1B74C6DBEA61}"/>
            </ac:spMkLst>
          </pc:spChg>
          <pc:spChg chg="del">
            <ac:chgData name="YAHYA Meryem" userId="39759a56-a032-4e74-8f04-e247e3ab934c" providerId="ADAL" clId="{4B6A4468-B127-4F9D-ACB5-6655DAA9C8F5}" dt="2022-02-22T21:13:28.282" v="133" actId="478"/>
            <ac:spMkLst>
              <pc:docMk/>
              <pc:sldMasterMk cId="368422366" sldId="2147483702"/>
              <pc:sldLayoutMk cId="1007025908" sldId="2147483704"/>
              <ac:spMk id="5" creationId="{A1FEE9B1-6ABC-4FEC-91FE-08CE6A47388D}"/>
            </ac:spMkLst>
          </pc:spChg>
          <pc:spChg chg="del">
            <ac:chgData name="YAHYA Meryem" userId="39759a56-a032-4e74-8f04-e247e3ab934c" providerId="ADAL" clId="{4B6A4468-B127-4F9D-ACB5-6655DAA9C8F5}" dt="2022-02-22T21:13:29.856" v="134" actId="478"/>
            <ac:spMkLst>
              <pc:docMk/>
              <pc:sldMasterMk cId="368422366" sldId="2147483702"/>
              <pc:sldLayoutMk cId="1007025908" sldId="2147483704"/>
              <ac:spMk id="6" creationId="{0AD04428-195B-4390-B6F3-85BDA1498536}"/>
            </ac:spMkLst>
          </pc:sp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6.png"/></Relationships>
</file>

<file path=ppt/diagrams/_rels/data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6.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973738-9212-4CB5-B99B-7A3FEFA9D8A2}" type="doc">
      <dgm:prSet loTypeId="urn:microsoft.com/office/officeart/2008/layout/BendingPictureCaptionList" loCatId="picture" qsTypeId="urn:microsoft.com/office/officeart/2005/8/quickstyle/simple1" qsCatId="simple" csTypeId="urn:microsoft.com/office/officeart/2005/8/colors/accent0_3" csCatId="mainScheme" phldr="1"/>
      <dgm:spPr/>
      <dgm:t>
        <a:bodyPr/>
        <a:lstStyle/>
        <a:p>
          <a:endParaRPr lang="fr-FR"/>
        </a:p>
      </dgm:t>
    </dgm:pt>
    <dgm:pt modelId="{8539A1B7-86CE-4B78-A5D8-CA634F75D5AA}">
      <dgm:prSet phldrT="[Texte]"/>
      <dgm:spPr/>
      <dgm:t>
        <a:bodyPr/>
        <a:lstStyle/>
        <a:p>
          <a:r>
            <a:rPr lang="fr-FR" dirty="0"/>
            <a:t>Hadoop 3.3.1</a:t>
          </a:r>
        </a:p>
      </dgm:t>
    </dgm:pt>
    <dgm:pt modelId="{9BF7762E-CBCC-4834-880D-2149E22AB098}" type="parTrans" cxnId="{92D1F3C7-88A7-47E0-9E44-7B0A4A374B82}">
      <dgm:prSet/>
      <dgm:spPr/>
      <dgm:t>
        <a:bodyPr/>
        <a:lstStyle/>
        <a:p>
          <a:endParaRPr lang="fr-FR"/>
        </a:p>
      </dgm:t>
    </dgm:pt>
    <dgm:pt modelId="{F38B98F4-5B42-4E97-8B2A-289454C598DD}" type="sibTrans" cxnId="{92D1F3C7-88A7-47E0-9E44-7B0A4A374B82}">
      <dgm:prSet/>
      <dgm:spPr/>
      <dgm:t>
        <a:bodyPr/>
        <a:lstStyle/>
        <a:p>
          <a:endParaRPr lang="fr-FR"/>
        </a:p>
      </dgm:t>
    </dgm:pt>
    <dgm:pt modelId="{FD12C7E1-11C9-4DBC-A50B-58F7C9B22B19}">
      <dgm:prSet phldrT="[Texte]"/>
      <dgm:spPr/>
      <dgm:t>
        <a:bodyPr/>
        <a:lstStyle/>
        <a:p>
          <a:r>
            <a:rPr lang="fr-FR" dirty="0"/>
            <a:t>Ubuntu18</a:t>
          </a:r>
        </a:p>
      </dgm:t>
    </dgm:pt>
    <dgm:pt modelId="{13F37FD1-BE9B-4D15-A5C9-6FB9A666ACDD}" type="parTrans" cxnId="{131A8A6F-10FB-4966-8FD8-DAB046F5B792}">
      <dgm:prSet/>
      <dgm:spPr/>
      <dgm:t>
        <a:bodyPr/>
        <a:lstStyle/>
        <a:p>
          <a:endParaRPr lang="fr-FR"/>
        </a:p>
      </dgm:t>
    </dgm:pt>
    <dgm:pt modelId="{B3235B14-E25C-4906-B902-966C5C5D3366}" type="sibTrans" cxnId="{131A8A6F-10FB-4966-8FD8-DAB046F5B792}">
      <dgm:prSet/>
      <dgm:spPr/>
      <dgm:t>
        <a:bodyPr/>
        <a:lstStyle/>
        <a:p>
          <a:endParaRPr lang="fr-FR"/>
        </a:p>
      </dgm:t>
    </dgm:pt>
    <dgm:pt modelId="{E6015564-0560-4293-87AE-AD6112AF3658}">
      <dgm:prSet phldrT="[Texte]"/>
      <dgm:spPr/>
      <dgm:t>
        <a:bodyPr/>
        <a:lstStyle/>
        <a:p>
          <a:r>
            <a:rPr lang="fr-FR" dirty="0"/>
            <a:t>Java 8</a:t>
          </a:r>
        </a:p>
      </dgm:t>
    </dgm:pt>
    <dgm:pt modelId="{755D3291-069B-4FCC-94AA-AEC952F4F0AC}" type="parTrans" cxnId="{81BC65D2-3B29-45AA-B971-C4B357865112}">
      <dgm:prSet/>
      <dgm:spPr/>
      <dgm:t>
        <a:bodyPr/>
        <a:lstStyle/>
        <a:p>
          <a:endParaRPr lang="fr-FR"/>
        </a:p>
      </dgm:t>
    </dgm:pt>
    <dgm:pt modelId="{C9D558D4-A28C-47E5-8D73-E74BDDEA8AE3}" type="sibTrans" cxnId="{81BC65D2-3B29-45AA-B971-C4B357865112}">
      <dgm:prSet/>
      <dgm:spPr/>
      <dgm:t>
        <a:bodyPr/>
        <a:lstStyle/>
        <a:p>
          <a:endParaRPr lang="fr-FR"/>
        </a:p>
      </dgm:t>
    </dgm:pt>
    <dgm:pt modelId="{6E656A36-E17A-445E-924A-CBBADAD59AB8}" type="pres">
      <dgm:prSet presAssocID="{D7973738-9212-4CB5-B99B-7A3FEFA9D8A2}" presName="Name0" presStyleCnt="0">
        <dgm:presLayoutVars>
          <dgm:dir/>
          <dgm:resizeHandles val="exact"/>
        </dgm:presLayoutVars>
      </dgm:prSet>
      <dgm:spPr/>
    </dgm:pt>
    <dgm:pt modelId="{7577EECA-B16C-4F4E-8D5F-C349D6E63532}" type="pres">
      <dgm:prSet presAssocID="{8539A1B7-86CE-4B78-A5D8-CA634F75D5AA}" presName="composite" presStyleCnt="0"/>
      <dgm:spPr/>
    </dgm:pt>
    <dgm:pt modelId="{4F1706CD-675B-4C6E-90D9-DE620E3FBB45}" type="pres">
      <dgm:prSet presAssocID="{8539A1B7-86CE-4B78-A5D8-CA634F75D5AA}" presName="rect1" presStyleLbl="bgImgPlace1" presStyleIdx="0" presStyleCnt="3" custScaleX="83693" custScaleY="77968"/>
      <dgm:spPr>
        <a:blipFill>
          <a:blip xmlns:r="http://schemas.openxmlformats.org/officeDocument/2006/relationships" r:embed="rId1">
            <a:extLst>
              <a:ext uri="{28A0092B-C50C-407E-A947-70E740481C1C}">
                <a14:useLocalDpi xmlns:a14="http://schemas.microsoft.com/office/drawing/2010/main" val="0"/>
              </a:ext>
            </a:extLst>
          </a:blip>
          <a:srcRect/>
          <a:stretch>
            <a:fillRect t="-12000" b="-12000"/>
          </a:stretch>
        </a:blipFill>
      </dgm:spPr>
    </dgm:pt>
    <dgm:pt modelId="{679A90E7-A60F-4424-8AFA-D90C197D3674}" type="pres">
      <dgm:prSet presAssocID="{8539A1B7-86CE-4B78-A5D8-CA634F75D5AA}" presName="wedgeRectCallout1" presStyleLbl="node1" presStyleIdx="0" presStyleCnt="3">
        <dgm:presLayoutVars>
          <dgm:bulletEnabled val="1"/>
        </dgm:presLayoutVars>
      </dgm:prSet>
      <dgm:spPr/>
    </dgm:pt>
    <dgm:pt modelId="{23EEAC83-B5E4-496D-AD2C-BB6BFDD57AEF}" type="pres">
      <dgm:prSet presAssocID="{F38B98F4-5B42-4E97-8B2A-289454C598DD}" presName="sibTrans" presStyleCnt="0"/>
      <dgm:spPr/>
    </dgm:pt>
    <dgm:pt modelId="{8EBE1CD8-F662-4B65-85A4-2B7F15257A20}" type="pres">
      <dgm:prSet presAssocID="{FD12C7E1-11C9-4DBC-A50B-58F7C9B22B19}" presName="composite" presStyleCnt="0"/>
      <dgm:spPr/>
    </dgm:pt>
    <dgm:pt modelId="{2FF56FD5-AC1E-4EAA-9748-D45C22A77A99}" type="pres">
      <dgm:prSet presAssocID="{FD12C7E1-11C9-4DBC-A50B-58F7C9B22B19}" presName="rect1" presStyleLbl="bgImgPlace1" presStyleIdx="1" presStyleCnt="3" custScaleX="79289" custScaleY="78939"/>
      <dgm:spPr>
        <a:blipFill>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dgm:spPr>
    </dgm:pt>
    <dgm:pt modelId="{63735256-D930-4FB7-BCD1-55274AB8132B}" type="pres">
      <dgm:prSet presAssocID="{FD12C7E1-11C9-4DBC-A50B-58F7C9B22B19}" presName="wedgeRectCallout1" presStyleLbl="node1" presStyleIdx="1" presStyleCnt="3" custScaleX="94570" custLinFactNeighborX="-1220">
        <dgm:presLayoutVars>
          <dgm:bulletEnabled val="1"/>
        </dgm:presLayoutVars>
      </dgm:prSet>
      <dgm:spPr/>
    </dgm:pt>
    <dgm:pt modelId="{93A2E9F1-9F18-455B-AFBD-192315938042}" type="pres">
      <dgm:prSet presAssocID="{B3235B14-E25C-4906-B902-966C5C5D3366}" presName="sibTrans" presStyleCnt="0"/>
      <dgm:spPr/>
    </dgm:pt>
    <dgm:pt modelId="{F253DB2F-1145-43C8-91DF-42A5FB56BBF8}" type="pres">
      <dgm:prSet presAssocID="{E6015564-0560-4293-87AE-AD6112AF3658}" presName="composite" presStyleCnt="0"/>
      <dgm:spPr/>
    </dgm:pt>
    <dgm:pt modelId="{167BC018-3926-4E71-9770-B39AF7F04F59}" type="pres">
      <dgm:prSet presAssocID="{E6015564-0560-4293-87AE-AD6112AF3658}" presName="rect1" presStyleLbl="bgImgPlace1" presStyleIdx="2" presStyleCnt="3" custScaleX="87888" custScaleY="79139" custLinFactNeighborX="3667" custLinFactNeighborY="721"/>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3000" r="-3000" b="4146"/>
          </a:stretch>
        </a:blipFill>
      </dgm:spPr>
    </dgm:pt>
    <dgm:pt modelId="{9EA3D353-EEBA-4D82-899D-D8C9E5931775}" type="pres">
      <dgm:prSet presAssocID="{E6015564-0560-4293-87AE-AD6112AF3658}" presName="wedgeRectCallout1" presStyleLbl="node1" presStyleIdx="2" presStyleCnt="3">
        <dgm:presLayoutVars>
          <dgm:bulletEnabled val="1"/>
        </dgm:presLayoutVars>
      </dgm:prSet>
      <dgm:spPr/>
    </dgm:pt>
  </dgm:ptLst>
  <dgm:cxnLst>
    <dgm:cxn modelId="{131A8A6F-10FB-4966-8FD8-DAB046F5B792}" srcId="{D7973738-9212-4CB5-B99B-7A3FEFA9D8A2}" destId="{FD12C7E1-11C9-4DBC-A50B-58F7C9B22B19}" srcOrd="1" destOrd="0" parTransId="{13F37FD1-BE9B-4D15-A5C9-6FB9A666ACDD}" sibTransId="{B3235B14-E25C-4906-B902-966C5C5D3366}"/>
    <dgm:cxn modelId="{0C3AA770-85F4-4BDF-9367-64D3E6FE1F2B}" type="presOf" srcId="{8539A1B7-86CE-4B78-A5D8-CA634F75D5AA}" destId="{679A90E7-A60F-4424-8AFA-D90C197D3674}" srcOrd="0" destOrd="0" presId="urn:microsoft.com/office/officeart/2008/layout/BendingPictureCaptionList"/>
    <dgm:cxn modelId="{DA492785-1F1A-41A8-A2AB-20C9D00445A8}" type="presOf" srcId="{E6015564-0560-4293-87AE-AD6112AF3658}" destId="{9EA3D353-EEBA-4D82-899D-D8C9E5931775}" srcOrd="0" destOrd="0" presId="urn:microsoft.com/office/officeart/2008/layout/BendingPictureCaptionList"/>
    <dgm:cxn modelId="{D5B35C90-515D-43CD-A95A-E32D6F43E027}" type="presOf" srcId="{D7973738-9212-4CB5-B99B-7A3FEFA9D8A2}" destId="{6E656A36-E17A-445E-924A-CBBADAD59AB8}" srcOrd="0" destOrd="0" presId="urn:microsoft.com/office/officeart/2008/layout/BendingPictureCaptionList"/>
    <dgm:cxn modelId="{92D1F3C7-88A7-47E0-9E44-7B0A4A374B82}" srcId="{D7973738-9212-4CB5-B99B-7A3FEFA9D8A2}" destId="{8539A1B7-86CE-4B78-A5D8-CA634F75D5AA}" srcOrd="0" destOrd="0" parTransId="{9BF7762E-CBCC-4834-880D-2149E22AB098}" sibTransId="{F38B98F4-5B42-4E97-8B2A-289454C598DD}"/>
    <dgm:cxn modelId="{81BC65D2-3B29-45AA-B971-C4B357865112}" srcId="{D7973738-9212-4CB5-B99B-7A3FEFA9D8A2}" destId="{E6015564-0560-4293-87AE-AD6112AF3658}" srcOrd="2" destOrd="0" parTransId="{755D3291-069B-4FCC-94AA-AEC952F4F0AC}" sibTransId="{C9D558D4-A28C-47E5-8D73-E74BDDEA8AE3}"/>
    <dgm:cxn modelId="{08EBF9FA-3401-4E1C-9C21-DC94CBF205B0}" type="presOf" srcId="{FD12C7E1-11C9-4DBC-A50B-58F7C9B22B19}" destId="{63735256-D930-4FB7-BCD1-55274AB8132B}" srcOrd="0" destOrd="0" presId="urn:microsoft.com/office/officeart/2008/layout/BendingPictureCaptionList"/>
    <dgm:cxn modelId="{53014DF6-61C3-4CB8-8DC1-26028F116C70}" type="presParOf" srcId="{6E656A36-E17A-445E-924A-CBBADAD59AB8}" destId="{7577EECA-B16C-4F4E-8D5F-C349D6E63532}" srcOrd="0" destOrd="0" presId="urn:microsoft.com/office/officeart/2008/layout/BendingPictureCaptionList"/>
    <dgm:cxn modelId="{93F48585-C957-4548-AFB5-63538F9361D0}" type="presParOf" srcId="{7577EECA-B16C-4F4E-8D5F-C349D6E63532}" destId="{4F1706CD-675B-4C6E-90D9-DE620E3FBB45}" srcOrd="0" destOrd="0" presId="urn:microsoft.com/office/officeart/2008/layout/BendingPictureCaptionList"/>
    <dgm:cxn modelId="{2463DC19-3659-45CB-80ED-35F2E6BC2DDE}" type="presParOf" srcId="{7577EECA-B16C-4F4E-8D5F-C349D6E63532}" destId="{679A90E7-A60F-4424-8AFA-D90C197D3674}" srcOrd="1" destOrd="0" presId="urn:microsoft.com/office/officeart/2008/layout/BendingPictureCaptionList"/>
    <dgm:cxn modelId="{94CF2AD7-81FA-436D-AF65-D99587C8E704}" type="presParOf" srcId="{6E656A36-E17A-445E-924A-CBBADAD59AB8}" destId="{23EEAC83-B5E4-496D-AD2C-BB6BFDD57AEF}" srcOrd="1" destOrd="0" presId="urn:microsoft.com/office/officeart/2008/layout/BendingPictureCaptionList"/>
    <dgm:cxn modelId="{83DBDF8B-6CD9-4DD6-A25C-16123201363C}" type="presParOf" srcId="{6E656A36-E17A-445E-924A-CBBADAD59AB8}" destId="{8EBE1CD8-F662-4B65-85A4-2B7F15257A20}" srcOrd="2" destOrd="0" presId="urn:microsoft.com/office/officeart/2008/layout/BendingPictureCaptionList"/>
    <dgm:cxn modelId="{9672FAE4-D9E0-483C-97D5-2ED0FE53B602}" type="presParOf" srcId="{8EBE1CD8-F662-4B65-85A4-2B7F15257A20}" destId="{2FF56FD5-AC1E-4EAA-9748-D45C22A77A99}" srcOrd="0" destOrd="0" presId="urn:microsoft.com/office/officeart/2008/layout/BendingPictureCaptionList"/>
    <dgm:cxn modelId="{242D53C9-4430-4BC4-B171-9FF4F3F1404F}" type="presParOf" srcId="{8EBE1CD8-F662-4B65-85A4-2B7F15257A20}" destId="{63735256-D930-4FB7-BCD1-55274AB8132B}" srcOrd="1" destOrd="0" presId="urn:microsoft.com/office/officeart/2008/layout/BendingPictureCaptionList"/>
    <dgm:cxn modelId="{436019B5-D756-4693-96C3-1C3F3452EEAA}" type="presParOf" srcId="{6E656A36-E17A-445E-924A-CBBADAD59AB8}" destId="{93A2E9F1-9F18-455B-AFBD-192315938042}" srcOrd="3" destOrd="0" presId="urn:microsoft.com/office/officeart/2008/layout/BendingPictureCaptionList"/>
    <dgm:cxn modelId="{2D1606EE-5A1B-432A-9430-6A34C00FC64F}" type="presParOf" srcId="{6E656A36-E17A-445E-924A-CBBADAD59AB8}" destId="{F253DB2F-1145-43C8-91DF-42A5FB56BBF8}" srcOrd="4" destOrd="0" presId="urn:microsoft.com/office/officeart/2008/layout/BendingPictureCaptionList"/>
    <dgm:cxn modelId="{5644DBDD-8327-46C0-98D2-5B8B9F4BF58E}" type="presParOf" srcId="{F253DB2F-1145-43C8-91DF-42A5FB56BBF8}" destId="{167BC018-3926-4E71-9770-B39AF7F04F59}" srcOrd="0" destOrd="0" presId="urn:microsoft.com/office/officeart/2008/layout/BendingPictureCaptionList"/>
    <dgm:cxn modelId="{7E593B6D-A46E-4E42-9925-53249466C941}" type="presParOf" srcId="{F253DB2F-1145-43C8-91DF-42A5FB56BBF8}" destId="{9EA3D353-EEBA-4D82-899D-D8C9E5931775}"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0559E3C-DAA2-49DB-93E3-83F5CE6E3956}" type="doc">
      <dgm:prSet loTypeId="urn:microsoft.com/office/officeart/2005/8/layout/hProcess4" loCatId="process" qsTypeId="urn:microsoft.com/office/officeart/2005/8/quickstyle/simple1" qsCatId="simple" csTypeId="urn:microsoft.com/office/officeart/2005/8/colors/colorful5" csCatId="colorful" phldr="1"/>
      <dgm:spPr/>
      <dgm:t>
        <a:bodyPr/>
        <a:lstStyle/>
        <a:p>
          <a:endParaRPr lang="fr-FR"/>
        </a:p>
      </dgm:t>
    </dgm:pt>
    <dgm:pt modelId="{9AF67BFA-315B-4136-B8DD-17D3FFAB2A7C}">
      <dgm:prSet phldrT="[Texte]"/>
      <dgm:spPr/>
      <dgm:t>
        <a:bodyPr/>
        <a:lstStyle/>
        <a:p>
          <a:r>
            <a:rPr lang="fr-FR" dirty="0"/>
            <a:t>map</a:t>
          </a:r>
        </a:p>
      </dgm:t>
    </dgm:pt>
    <dgm:pt modelId="{45110DB0-CCA8-4AC7-ABAE-5C0B176BE194}" type="parTrans" cxnId="{8A63E92E-7EA5-49CE-95FB-D28631320A6C}">
      <dgm:prSet/>
      <dgm:spPr/>
      <dgm:t>
        <a:bodyPr/>
        <a:lstStyle/>
        <a:p>
          <a:endParaRPr lang="fr-FR"/>
        </a:p>
      </dgm:t>
    </dgm:pt>
    <dgm:pt modelId="{262329A0-B15D-4B7A-9D6A-24C7888C0733}" type="sibTrans" cxnId="{8A63E92E-7EA5-49CE-95FB-D28631320A6C}">
      <dgm:prSet/>
      <dgm:spPr/>
      <dgm:t>
        <a:bodyPr/>
        <a:lstStyle/>
        <a:p>
          <a:endParaRPr lang="fr-FR"/>
        </a:p>
      </dgm:t>
    </dgm:pt>
    <dgm:pt modelId="{DF5FAAFF-71FF-4BC3-A89A-4D4348A92237}">
      <dgm:prSet phldrT="[Texte]" custT="1"/>
      <dgm:spPr/>
      <dgm:t>
        <a:bodyPr/>
        <a:lstStyle/>
        <a:p>
          <a:pPr>
            <a:buNone/>
          </a:pPr>
          <a:r>
            <a:rPr lang="fr-FR" sz="1600" dirty="0"/>
            <a:t>1,3 1</a:t>
          </a:r>
        </a:p>
      </dgm:t>
    </dgm:pt>
    <dgm:pt modelId="{3A06E576-9FB5-4DCE-A510-2E931D1A374C}" type="parTrans" cxnId="{DA5F8851-116B-415E-9D7E-ABA72B2708D1}">
      <dgm:prSet/>
      <dgm:spPr/>
      <dgm:t>
        <a:bodyPr/>
        <a:lstStyle/>
        <a:p>
          <a:endParaRPr lang="fr-FR"/>
        </a:p>
      </dgm:t>
    </dgm:pt>
    <dgm:pt modelId="{F5EEE3E4-ED5C-465F-850D-400C396C5F78}" type="sibTrans" cxnId="{DA5F8851-116B-415E-9D7E-ABA72B2708D1}">
      <dgm:prSet/>
      <dgm:spPr/>
      <dgm:t>
        <a:bodyPr/>
        <a:lstStyle/>
        <a:p>
          <a:endParaRPr lang="fr-FR"/>
        </a:p>
      </dgm:t>
    </dgm:pt>
    <dgm:pt modelId="{936BBB30-0D1D-4D42-9999-836E28921B45}">
      <dgm:prSet phldrT="[Texte]" custT="1"/>
      <dgm:spPr/>
      <dgm:t>
        <a:bodyPr/>
        <a:lstStyle/>
        <a:p>
          <a:pPr>
            <a:buNone/>
          </a:pPr>
          <a:r>
            <a:rPr lang="fr-FR" sz="1600" dirty="0"/>
            <a:t>2,5 1</a:t>
          </a:r>
        </a:p>
      </dgm:t>
    </dgm:pt>
    <dgm:pt modelId="{EEEFE9FC-E5DF-42E8-924F-62D7DDE4E6DD}" type="parTrans" cxnId="{B596F5B3-6BE8-4388-9BF0-9DCF5E2F3B49}">
      <dgm:prSet/>
      <dgm:spPr/>
      <dgm:t>
        <a:bodyPr/>
        <a:lstStyle/>
        <a:p>
          <a:endParaRPr lang="fr-FR"/>
        </a:p>
      </dgm:t>
    </dgm:pt>
    <dgm:pt modelId="{FCE2DDF5-A490-4D41-AF61-57FAD24FF4DB}" type="sibTrans" cxnId="{B596F5B3-6BE8-4388-9BF0-9DCF5E2F3B49}">
      <dgm:prSet/>
      <dgm:spPr/>
      <dgm:t>
        <a:bodyPr/>
        <a:lstStyle/>
        <a:p>
          <a:endParaRPr lang="fr-FR"/>
        </a:p>
      </dgm:t>
    </dgm:pt>
    <dgm:pt modelId="{6062DA0A-12E6-4246-A2A8-E46A4B4E2933}">
      <dgm:prSet phldrT="[Texte]"/>
      <dgm:spPr/>
      <dgm:t>
        <a:bodyPr/>
        <a:lstStyle/>
        <a:p>
          <a:r>
            <a:rPr lang="fr-FR" dirty="0"/>
            <a:t>Shuffle &amp; sort</a:t>
          </a:r>
        </a:p>
      </dgm:t>
    </dgm:pt>
    <dgm:pt modelId="{4A9E7660-6E83-4331-B183-D7C59F5776C3}" type="parTrans" cxnId="{4EC73226-12DB-4E8C-A0CE-FC3439BD5D22}">
      <dgm:prSet/>
      <dgm:spPr/>
      <dgm:t>
        <a:bodyPr/>
        <a:lstStyle/>
        <a:p>
          <a:endParaRPr lang="fr-FR"/>
        </a:p>
      </dgm:t>
    </dgm:pt>
    <dgm:pt modelId="{8C201514-5154-42FF-8AEB-A4B1C815D756}" type="sibTrans" cxnId="{4EC73226-12DB-4E8C-A0CE-FC3439BD5D22}">
      <dgm:prSet/>
      <dgm:spPr/>
      <dgm:t>
        <a:bodyPr/>
        <a:lstStyle/>
        <a:p>
          <a:endParaRPr lang="fr-FR"/>
        </a:p>
      </dgm:t>
    </dgm:pt>
    <dgm:pt modelId="{55281E2D-53C8-4333-992F-93DE831D600B}">
      <dgm:prSet phldrT="[Texte]" custT="1"/>
      <dgm:spPr/>
      <dgm:t>
        <a:bodyPr/>
        <a:lstStyle/>
        <a:p>
          <a:pPr>
            <a:buNone/>
          </a:pPr>
          <a:r>
            <a:rPr lang="fr-FR" sz="1600" dirty="0"/>
            <a:t>1,3 1</a:t>
          </a:r>
        </a:p>
      </dgm:t>
    </dgm:pt>
    <dgm:pt modelId="{2D4A2B60-D3A5-4D87-B433-211EC3E9B050}" type="parTrans" cxnId="{A8CB59B2-57DA-494C-A14E-2E46DE5E94D4}">
      <dgm:prSet/>
      <dgm:spPr/>
      <dgm:t>
        <a:bodyPr/>
        <a:lstStyle/>
        <a:p>
          <a:endParaRPr lang="fr-FR"/>
        </a:p>
      </dgm:t>
    </dgm:pt>
    <dgm:pt modelId="{D6B53A2B-4C2F-40DA-92CB-34EE5A1DFD03}" type="sibTrans" cxnId="{A8CB59B2-57DA-494C-A14E-2E46DE5E94D4}">
      <dgm:prSet/>
      <dgm:spPr/>
      <dgm:t>
        <a:bodyPr/>
        <a:lstStyle/>
        <a:p>
          <a:endParaRPr lang="fr-FR"/>
        </a:p>
      </dgm:t>
    </dgm:pt>
    <dgm:pt modelId="{BAB43DB6-03A4-4AB7-B866-0C3883795AFC}">
      <dgm:prSet phldrT="[Texte]"/>
      <dgm:spPr/>
      <dgm:t>
        <a:bodyPr/>
        <a:lstStyle/>
        <a:p>
          <a:r>
            <a:rPr lang="fr-FR" dirty="0"/>
            <a:t>output</a:t>
          </a:r>
        </a:p>
      </dgm:t>
    </dgm:pt>
    <dgm:pt modelId="{8848938C-2555-46E8-BE00-D618C88B0571}" type="parTrans" cxnId="{E2BED9E9-51B2-4B30-B5CE-8914BB4AA879}">
      <dgm:prSet/>
      <dgm:spPr/>
      <dgm:t>
        <a:bodyPr/>
        <a:lstStyle/>
        <a:p>
          <a:endParaRPr lang="fr-FR"/>
        </a:p>
      </dgm:t>
    </dgm:pt>
    <dgm:pt modelId="{B352897F-3EDC-42FB-81A8-18DC4A0DE123}" type="sibTrans" cxnId="{E2BED9E9-51B2-4B30-B5CE-8914BB4AA879}">
      <dgm:prSet/>
      <dgm:spPr/>
      <dgm:t>
        <a:bodyPr/>
        <a:lstStyle/>
        <a:p>
          <a:endParaRPr lang="fr-FR"/>
        </a:p>
      </dgm:t>
    </dgm:pt>
    <dgm:pt modelId="{EA88D99E-2EEC-487B-888A-7210A302DBFA}">
      <dgm:prSet phldrT="[Texte]" custT="1"/>
      <dgm:spPr/>
      <dgm:t>
        <a:bodyPr/>
        <a:lstStyle/>
        <a:p>
          <a:pPr>
            <a:buNone/>
          </a:pPr>
          <a:r>
            <a:rPr lang="fr-FR" sz="2000" dirty="0"/>
            <a:t>Avg_tip_amount</a:t>
          </a:r>
        </a:p>
      </dgm:t>
    </dgm:pt>
    <dgm:pt modelId="{02D2F073-CADF-4B7C-AF64-B2DCA3EC7243}" type="parTrans" cxnId="{6B47CC42-6DAD-4FCB-AFC6-E9E950239836}">
      <dgm:prSet/>
      <dgm:spPr/>
      <dgm:t>
        <a:bodyPr/>
        <a:lstStyle/>
        <a:p>
          <a:endParaRPr lang="fr-FR"/>
        </a:p>
      </dgm:t>
    </dgm:pt>
    <dgm:pt modelId="{D0E668F7-58EE-4D46-9BF4-F72E9024F3DB}" type="sibTrans" cxnId="{6B47CC42-6DAD-4FCB-AFC6-E9E950239836}">
      <dgm:prSet/>
      <dgm:spPr/>
      <dgm:t>
        <a:bodyPr/>
        <a:lstStyle/>
        <a:p>
          <a:endParaRPr lang="fr-FR"/>
        </a:p>
      </dgm:t>
    </dgm:pt>
    <dgm:pt modelId="{5696D05B-FB37-4FF2-95CF-F61900238FDA}">
      <dgm:prSet phldrT="[Texte]"/>
      <dgm:spPr/>
      <dgm:t>
        <a:bodyPr/>
        <a:lstStyle/>
        <a:p>
          <a:endParaRPr lang="fr-FR" sz="1100" dirty="0"/>
        </a:p>
      </dgm:t>
    </dgm:pt>
    <dgm:pt modelId="{F7AC6E9E-88D1-4321-8578-FFC727FA8558}" type="parTrans" cxnId="{5FD7A739-7647-457C-825D-C03E70373683}">
      <dgm:prSet/>
      <dgm:spPr/>
      <dgm:t>
        <a:bodyPr/>
        <a:lstStyle/>
        <a:p>
          <a:endParaRPr lang="fr-FR"/>
        </a:p>
      </dgm:t>
    </dgm:pt>
    <dgm:pt modelId="{3C9F1DEF-034B-492E-9F30-6666C5E12B03}" type="sibTrans" cxnId="{5FD7A739-7647-457C-825D-C03E70373683}">
      <dgm:prSet/>
      <dgm:spPr/>
      <dgm:t>
        <a:bodyPr/>
        <a:lstStyle/>
        <a:p>
          <a:endParaRPr lang="fr-FR"/>
        </a:p>
      </dgm:t>
    </dgm:pt>
    <dgm:pt modelId="{7551BDA2-13AE-49B4-9B6C-7748109807FE}">
      <dgm:prSet phldrT="[Texte]" custT="1"/>
      <dgm:spPr/>
      <dgm:t>
        <a:bodyPr/>
        <a:lstStyle/>
        <a:p>
          <a:pPr>
            <a:buNone/>
          </a:pPr>
          <a:r>
            <a:rPr lang="fr-FR" sz="1600" dirty="0"/>
            <a:t>1,0 1</a:t>
          </a:r>
        </a:p>
      </dgm:t>
    </dgm:pt>
    <dgm:pt modelId="{F188781F-53FC-41F8-8331-B6A2DD01A82B}" type="parTrans" cxnId="{B6A68E97-0AAB-4311-8254-BE03EB87712C}">
      <dgm:prSet/>
      <dgm:spPr/>
      <dgm:t>
        <a:bodyPr/>
        <a:lstStyle/>
        <a:p>
          <a:endParaRPr lang="fr-FR"/>
        </a:p>
      </dgm:t>
    </dgm:pt>
    <dgm:pt modelId="{7986FA59-65F7-452D-A614-3AB9D4F61D50}" type="sibTrans" cxnId="{B6A68E97-0AAB-4311-8254-BE03EB87712C}">
      <dgm:prSet/>
      <dgm:spPr/>
      <dgm:t>
        <a:bodyPr/>
        <a:lstStyle/>
        <a:p>
          <a:endParaRPr lang="fr-FR"/>
        </a:p>
      </dgm:t>
    </dgm:pt>
    <dgm:pt modelId="{E5310CB5-D3E4-48B8-A8E4-6A60D04565F5}">
      <dgm:prSet phldrT="[Texte]" custT="1"/>
      <dgm:spPr/>
      <dgm:t>
        <a:bodyPr/>
        <a:lstStyle/>
        <a:p>
          <a:pPr>
            <a:buNone/>
          </a:pPr>
          <a:r>
            <a:rPr lang="fr-FR" sz="1600" dirty="0"/>
            <a:t>4,5 1</a:t>
          </a:r>
        </a:p>
      </dgm:t>
    </dgm:pt>
    <dgm:pt modelId="{9F989E6B-3BA2-412E-8840-5FE1A42F244A}" type="parTrans" cxnId="{DCF1D94F-672B-4810-8CE2-A0B3B5E3998F}">
      <dgm:prSet/>
      <dgm:spPr/>
      <dgm:t>
        <a:bodyPr/>
        <a:lstStyle/>
        <a:p>
          <a:endParaRPr lang="fr-FR"/>
        </a:p>
      </dgm:t>
    </dgm:pt>
    <dgm:pt modelId="{684EE861-8134-4A70-B8AA-7DBE4675C107}" type="sibTrans" cxnId="{DCF1D94F-672B-4810-8CE2-A0B3B5E3998F}">
      <dgm:prSet/>
      <dgm:spPr/>
      <dgm:t>
        <a:bodyPr/>
        <a:lstStyle/>
        <a:p>
          <a:endParaRPr lang="fr-FR"/>
        </a:p>
      </dgm:t>
    </dgm:pt>
    <dgm:pt modelId="{FD153718-97D5-44EE-A90B-086C3EEBFFFB}">
      <dgm:prSet phldrT="[Texte]"/>
      <dgm:spPr/>
      <dgm:t>
        <a:bodyPr/>
        <a:lstStyle/>
        <a:p>
          <a:pPr>
            <a:buNone/>
          </a:pPr>
          <a:r>
            <a:rPr lang="fr-FR" dirty="0"/>
            <a:t>Reduce</a:t>
          </a:r>
        </a:p>
      </dgm:t>
    </dgm:pt>
    <dgm:pt modelId="{D3FD6AD7-855F-4BB6-8F73-A534A3FFDF70}" type="parTrans" cxnId="{07929594-2813-47B7-8138-FA3F5D769671}">
      <dgm:prSet/>
      <dgm:spPr/>
      <dgm:t>
        <a:bodyPr/>
        <a:lstStyle/>
        <a:p>
          <a:endParaRPr lang="fr-FR"/>
        </a:p>
      </dgm:t>
    </dgm:pt>
    <dgm:pt modelId="{4BC1993A-C5D0-48DC-9744-F45919856057}" type="sibTrans" cxnId="{07929594-2813-47B7-8138-FA3F5D769671}">
      <dgm:prSet/>
      <dgm:spPr/>
      <dgm:t>
        <a:bodyPr/>
        <a:lstStyle/>
        <a:p>
          <a:endParaRPr lang="fr-FR"/>
        </a:p>
      </dgm:t>
    </dgm:pt>
    <dgm:pt modelId="{742CFF03-EFBB-4F92-BE76-94C2DB5ACECD}">
      <dgm:prSet phldrT="[Texte]" custT="1"/>
      <dgm:spPr/>
      <dgm:t>
        <a:bodyPr/>
        <a:lstStyle/>
        <a:p>
          <a:pPr>
            <a:buNone/>
          </a:pPr>
          <a:r>
            <a:rPr lang="en-US" sz="1600" noProof="0" dirty="0"/>
            <a:t>Count all occurrence</a:t>
          </a:r>
        </a:p>
      </dgm:t>
    </dgm:pt>
    <dgm:pt modelId="{1A281A4B-9CB7-4962-B1CB-0EB305562993}" type="parTrans" cxnId="{339DA7FB-0198-4573-A5DE-395EB2B02ABE}">
      <dgm:prSet/>
      <dgm:spPr/>
      <dgm:t>
        <a:bodyPr/>
        <a:lstStyle/>
        <a:p>
          <a:endParaRPr lang="fr-FR"/>
        </a:p>
      </dgm:t>
    </dgm:pt>
    <dgm:pt modelId="{EF55D64A-BA62-47EB-859C-637AED18581B}" type="sibTrans" cxnId="{339DA7FB-0198-4573-A5DE-395EB2B02ABE}">
      <dgm:prSet/>
      <dgm:spPr/>
      <dgm:t>
        <a:bodyPr/>
        <a:lstStyle/>
        <a:p>
          <a:endParaRPr lang="fr-FR"/>
        </a:p>
      </dgm:t>
    </dgm:pt>
    <dgm:pt modelId="{35129B8E-82C7-460C-8F18-7EEA26D88EAF}">
      <dgm:prSet phldrT="[Texte]" custT="1"/>
      <dgm:spPr/>
      <dgm:t>
        <a:bodyPr/>
        <a:lstStyle/>
        <a:p>
          <a:pPr>
            <a:buNone/>
          </a:pPr>
          <a:r>
            <a:rPr lang="fr-FR" sz="1600" dirty="0"/>
            <a:t>2,5 1</a:t>
          </a:r>
        </a:p>
      </dgm:t>
    </dgm:pt>
    <dgm:pt modelId="{047D2E2D-5772-4CC4-B95F-201DB3AFA400}" type="parTrans" cxnId="{07454CD0-3433-46F7-8B1B-CF5E75DEB118}">
      <dgm:prSet/>
      <dgm:spPr/>
      <dgm:t>
        <a:bodyPr/>
        <a:lstStyle/>
        <a:p>
          <a:endParaRPr lang="fr-FR"/>
        </a:p>
      </dgm:t>
    </dgm:pt>
    <dgm:pt modelId="{4C1C8DAF-4272-4F10-9818-EDD51A21CBC2}" type="sibTrans" cxnId="{07454CD0-3433-46F7-8B1B-CF5E75DEB118}">
      <dgm:prSet/>
      <dgm:spPr/>
      <dgm:t>
        <a:bodyPr/>
        <a:lstStyle/>
        <a:p>
          <a:endParaRPr lang="fr-FR"/>
        </a:p>
      </dgm:t>
    </dgm:pt>
    <dgm:pt modelId="{98CD423E-B2FE-4AC7-BC68-48C1BFC46FA5}">
      <dgm:prSet phldrT="[Texte]" custT="1"/>
      <dgm:spPr/>
      <dgm:t>
        <a:bodyPr/>
        <a:lstStyle/>
        <a:p>
          <a:pPr>
            <a:buNone/>
          </a:pPr>
          <a:r>
            <a:rPr lang="fr-FR" sz="1600" dirty="0"/>
            <a:t>1,0 1</a:t>
          </a:r>
        </a:p>
      </dgm:t>
    </dgm:pt>
    <dgm:pt modelId="{F4AD4E9F-38FF-4A2B-B284-3A6677CA008A}" type="parTrans" cxnId="{F808969C-4785-413E-9104-A75FAADC92B5}">
      <dgm:prSet/>
      <dgm:spPr/>
      <dgm:t>
        <a:bodyPr/>
        <a:lstStyle/>
        <a:p>
          <a:endParaRPr lang="fr-FR"/>
        </a:p>
      </dgm:t>
    </dgm:pt>
    <dgm:pt modelId="{3570E7D1-F583-489B-9F17-D0254C5D05A1}" type="sibTrans" cxnId="{F808969C-4785-413E-9104-A75FAADC92B5}">
      <dgm:prSet/>
      <dgm:spPr/>
      <dgm:t>
        <a:bodyPr/>
        <a:lstStyle/>
        <a:p>
          <a:endParaRPr lang="fr-FR"/>
        </a:p>
      </dgm:t>
    </dgm:pt>
    <dgm:pt modelId="{4BBE8C62-6BFB-453E-B3C1-CEEADED61E5B}">
      <dgm:prSet phldrT="[Texte]" custT="1"/>
      <dgm:spPr/>
      <dgm:t>
        <a:bodyPr/>
        <a:lstStyle/>
        <a:p>
          <a:pPr>
            <a:buNone/>
          </a:pPr>
          <a:r>
            <a:rPr lang="fr-FR" sz="1600" dirty="0"/>
            <a:t>4,5 1</a:t>
          </a:r>
        </a:p>
      </dgm:t>
    </dgm:pt>
    <dgm:pt modelId="{D1E2FF5C-6DBF-4B72-AD1F-6B3B221E5B53}" type="parTrans" cxnId="{417E475D-0CD9-4196-8B6D-1A153857D92F}">
      <dgm:prSet/>
      <dgm:spPr/>
      <dgm:t>
        <a:bodyPr/>
        <a:lstStyle/>
        <a:p>
          <a:endParaRPr lang="fr-FR"/>
        </a:p>
      </dgm:t>
    </dgm:pt>
    <dgm:pt modelId="{C4149787-F22F-4CF6-8616-66CB4D0949E1}" type="sibTrans" cxnId="{417E475D-0CD9-4196-8B6D-1A153857D92F}">
      <dgm:prSet/>
      <dgm:spPr/>
      <dgm:t>
        <a:bodyPr/>
        <a:lstStyle/>
        <a:p>
          <a:endParaRPr lang="fr-FR"/>
        </a:p>
      </dgm:t>
    </dgm:pt>
    <dgm:pt modelId="{488F06C7-D78D-4AAD-B45F-00055C5E50C2}">
      <dgm:prSet custT="1"/>
      <dgm:spPr/>
      <dgm:t>
        <a:bodyPr/>
        <a:lstStyle/>
        <a:p>
          <a:pPr>
            <a:buNone/>
          </a:pPr>
          <a:r>
            <a:rPr lang="en-US" sz="1600" noProof="0" dirty="0"/>
            <a:t>Sum(tip amount)</a:t>
          </a:r>
        </a:p>
      </dgm:t>
    </dgm:pt>
    <dgm:pt modelId="{26F5096C-0F62-4C65-9B0D-8A5C795FD2FB}" type="parTrans" cxnId="{3B0D08B9-DD7C-4D36-A545-EFFEA42CD7FF}">
      <dgm:prSet/>
      <dgm:spPr/>
      <dgm:t>
        <a:bodyPr/>
        <a:lstStyle/>
        <a:p>
          <a:endParaRPr lang="fr-FR"/>
        </a:p>
      </dgm:t>
    </dgm:pt>
    <dgm:pt modelId="{E1AD681C-59F2-47CE-B053-D633830C27F7}" type="sibTrans" cxnId="{3B0D08B9-DD7C-4D36-A545-EFFEA42CD7FF}">
      <dgm:prSet/>
      <dgm:spPr/>
      <dgm:t>
        <a:bodyPr/>
        <a:lstStyle/>
        <a:p>
          <a:endParaRPr lang="fr-FR"/>
        </a:p>
      </dgm:t>
    </dgm:pt>
    <dgm:pt modelId="{806D6C8B-F051-4F6C-913B-FC09F2CC8C74}">
      <dgm:prSet custT="1"/>
      <dgm:spPr/>
      <dgm:t>
        <a:bodyPr/>
        <a:lstStyle/>
        <a:p>
          <a:pPr>
            <a:buNone/>
          </a:pPr>
          <a:r>
            <a:rPr lang="fr-FR" sz="1600" dirty="0"/>
            <a:t>Avg = sum /count</a:t>
          </a:r>
        </a:p>
      </dgm:t>
    </dgm:pt>
    <dgm:pt modelId="{DD15F864-0A05-47A5-BAC2-97387DBF85E4}" type="parTrans" cxnId="{390C0D4C-F8C2-48BC-8AC6-9AD6C01C14B9}">
      <dgm:prSet/>
      <dgm:spPr/>
      <dgm:t>
        <a:bodyPr/>
        <a:lstStyle/>
        <a:p>
          <a:endParaRPr lang="fr-FR"/>
        </a:p>
      </dgm:t>
    </dgm:pt>
    <dgm:pt modelId="{E59CBA35-DE7C-476B-B96D-D027DD67B879}" type="sibTrans" cxnId="{390C0D4C-F8C2-48BC-8AC6-9AD6C01C14B9}">
      <dgm:prSet/>
      <dgm:spPr/>
      <dgm:t>
        <a:bodyPr/>
        <a:lstStyle/>
        <a:p>
          <a:endParaRPr lang="fr-FR"/>
        </a:p>
      </dgm:t>
    </dgm:pt>
    <dgm:pt modelId="{6871CD0D-B51E-4FC8-A1CC-F47460D97B1E}" type="pres">
      <dgm:prSet presAssocID="{E0559E3C-DAA2-49DB-93E3-83F5CE6E3956}" presName="Name0" presStyleCnt="0">
        <dgm:presLayoutVars>
          <dgm:dir/>
          <dgm:animLvl val="lvl"/>
          <dgm:resizeHandles val="exact"/>
        </dgm:presLayoutVars>
      </dgm:prSet>
      <dgm:spPr/>
    </dgm:pt>
    <dgm:pt modelId="{B0A0FF3B-492E-40C7-93FE-5CE78647E785}" type="pres">
      <dgm:prSet presAssocID="{E0559E3C-DAA2-49DB-93E3-83F5CE6E3956}" presName="tSp" presStyleCnt="0"/>
      <dgm:spPr/>
    </dgm:pt>
    <dgm:pt modelId="{CF8AD967-5569-447A-9AB5-016C9B826F0C}" type="pres">
      <dgm:prSet presAssocID="{E0559E3C-DAA2-49DB-93E3-83F5CE6E3956}" presName="bSp" presStyleCnt="0"/>
      <dgm:spPr/>
    </dgm:pt>
    <dgm:pt modelId="{23FBC9D1-989A-4471-AC1A-CFB7B8511A31}" type="pres">
      <dgm:prSet presAssocID="{E0559E3C-DAA2-49DB-93E3-83F5CE6E3956}" presName="process" presStyleCnt="0"/>
      <dgm:spPr/>
    </dgm:pt>
    <dgm:pt modelId="{794B1D42-4CE9-409B-B094-7E16E7E125A0}" type="pres">
      <dgm:prSet presAssocID="{9AF67BFA-315B-4136-B8DD-17D3FFAB2A7C}" presName="composite1" presStyleCnt="0"/>
      <dgm:spPr/>
    </dgm:pt>
    <dgm:pt modelId="{16D10D0C-E89B-4B97-A856-1E5C304D6A69}" type="pres">
      <dgm:prSet presAssocID="{9AF67BFA-315B-4136-B8DD-17D3FFAB2A7C}" presName="dummyNode1" presStyleLbl="node1" presStyleIdx="0" presStyleCnt="4"/>
      <dgm:spPr/>
    </dgm:pt>
    <dgm:pt modelId="{95B6D2FC-E7B2-4E46-B782-FDB69CA677C7}" type="pres">
      <dgm:prSet presAssocID="{9AF67BFA-315B-4136-B8DD-17D3FFAB2A7C}" presName="childNode1" presStyleLbl="bgAcc1" presStyleIdx="0" presStyleCnt="4" custScaleX="68529" custScaleY="97510">
        <dgm:presLayoutVars>
          <dgm:bulletEnabled val="1"/>
        </dgm:presLayoutVars>
      </dgm:prSet>
      <dgm:spPr/>
    </dgm:pt>
    <dgm:pt modelId="{07F37CD4-2AA9-4C08-B076-9A79C628FC45}" type="pres">
      <dgm:prSet presAssocID="{9AF67BFA-315B-4136-B8DD-17D3FFAB2A7C}" presName="childNode1tx" presStyleLbl="bgAcc1" presStyleIdx="0" presStyleCnt="4">
        <dgm:presLayoutVars>
          <dgm:bulletEnabled val="1"/>
        </dgm:presLayoutVars>
      </dgm:prSet>
      <dgm:spPr/>
    </dgm:pt>
    <dgm:pt modelId="{62F1E545-0D1F-4894-A3CF-631B12162119}" type="pres">
      <dgm:prSet presAssocID="{9AF67BFA-315B-4136-B8DD-17D3FFAB2A7C}" presName="parentNode1" presStyleLbl="node1" presStyleIdx="0" presStyleCnt="4" custScaleX="86208" custScaleY="86161" custLinFactNeighborX="5968" custLinFactNeighborY="-10083">
        <dgm:presLayoutVars>
          <dgm:chMax val="1"/>
          <dgm:bulletEnabled val="1"/>
        </dgm:presLayoutVars>
      </dgm:prSet>
      <dgm:spPr/>
    </dgm:pt>
    <dgm:pt modelId="{D52ED957-BE4B-447D-91B8-62D870148D97}" type="pres">
      <dgm:prSet presAssocID="{9AF67BFA-315B-4136-B8DD-17D3FFAB2A7C}" presName="connSite1" presStyleCnt="0"/>
      <dgm:spPr/>
    </dgm:pt>
    <dgm:pt modelId="{62CD7568-6693-49B2-976B-5EF592862D39}" type="pres">
      <dgm:prSet presAssocID="{262329A0-B15D-4B7A-9D6A-24C7888C0733}" presName="Name9" presStyleLbl="sibTrans2D1" presStyleIdx="0" presStyleCnt="3" custAng="20906623" custLinFactNeighborX="9914" custLinFactNeighborY="-8832"/>
      <dgm:spPr/>
    </dgm:pt>
    <dgm:pt modelId="{9ECBFCCE-2133-4F4D-8A75-124781406736}" type="pres">
      <dgm:prSet presAssocID="{6062DA0A-12E6-4246-A2A8-E46A4B4E2933}" presName="composite2" presStyleCnt="0"/>
      <dgm:spPr/>
    </dgm:pt>
    <dgm:pt modelId="{E7CFAEFA-7F13-4649-97CF-172DAF48638A}" type="pres">
      <dgm:prSet presAssocID="{6062DA0A-12E6-4246-A2A8-E46A4B4E2933}" presName="dummyNode2" presStyleLbl="node1" presStyleIdx="0" presStyleCnt="4"/>
      <dgm:spPr/>
    </dgm:pt>
    <dgm:pt modelId="{AAEFFEC4-2447-4181-90CD-7433DD9756F2}" type="pres">
      <dgm:prSet presAssocID="{6062DA0A-12E6-4246-A2A8-E46A4B4E2933}" presName="childNode2" presStyleLbl="bgAcc1" presStyleIdx="1" presStyleCnt="4" custScaleX="56610" custScaleY="97996" custLinFactNeighborX="-5449" custLinFactNeighborY="12342">
        <dgm:presLayoutVars>
          <dgm:bulletEnabled val="1"/>
        </dgm:presLayoutVars>
      </dgm:prSet>
      <dgm:spPr/>
    </dgm:pt>
    <dgm:pt modelId="{F37B8C73-9344-4481-B650-B5218C612C1F}" type="pres">
      <dgm:prSet presAssocID="{6062DA0A-12E6-4246-A2A8-E46A4B4E2933}" presName="childNode2tx" presStyleLbl="bgAcc1" presStyleIdx="1" presStyleCnt="4">
        <dgm:presLayoutVars>
          <dgm:bulletEnabled val="1"/>
        </dgm:presLayoutVars>
      </dgm:prSet>
      <dgm:spPr/>
    </dgm:pt>
    <dgm:pt modelId="{E076F6D1-0BB6-47F3-B680-9B44E14C6866}" type="pres">
      <dgm:prSet presAssocID="{6062DA0A-12E6-4246-A2A8-E46A4B4E2933}" presName="parentNode2" presStyleLbl="node1" presStyleIdx="1" presStyleCnt="4" custScaleX="90288" custScaleY="83681" custLinFactNeighborX="10000" custLinFactNeighborY="36078">
        <dgm:presLayoutVars>
          <dgm:chMax val="0"/>
          <dgm:bulletEnabled val="1"/>
        </dgm:presLayoutVars>
      </dgm:prSet>
      <dgm:spPr/>
    </dgm:pt>
    <dgm:pt modelId="{CEBBF527-7321-423B-9E6A-63FF491FFC3F}" type="pres">
      <dgm:prSet presAssocID="{6062DA0A-12E6-4246-A2A8-E46A4B4E2933}" presName="connSite2" presStyleCnt="0"/>
      <dgm:spPr/>
    </dgm:pt>
    <dgm:pt modelId="{4BADA9CD-7161-43CA-AE8A-2194E1B7077D}" type="pres">
      <dgm:prSet presAssocID="{8C201514-5154-42FF-8AEB-A4B1C815D756}" presName="Name18" presStyleLbl="sibTrans2D1" presStyleIdx="1" presStyleCnt="3" custAng="386962" custLinFactNeighborX="3794" custLinFactNeighborY="6730"/>
      <dgm:spPr/>
    </dgm:pt>
    <dgm:pt modelId="{03B92BD8-D027-4AA3-9DF3-73DE3A628964}" type="pres">
      <dgm:prSet presAssocID="{FD153718-97D5-44EE-A90B-086C3EEBFFFB}" presName="composite1" presStyleCnt="0"/>
      <dgm:spPr/>
    </dgm:pt>
    <dgm:pt modelId="{7C473F2B-863F-499C-9D00-70299FA6637D}" type="pres">
      <dgm:prSet presAssocID="{FD153718-97D5-44EE-A90B-086C3EEBFFFB}" presName="dummyNode1" presStyleLbl="node1" presStyleIdx="1" presStyleCnt="4"/>
      <dgm:spPr/>
    </dgm:pt>
    <dgm:pt modelId="{CA37382F-3232-4E84-8512-D71C6607DD7D}" type="pres">
      <dgm:prSet presAssocID="{FD153718-97D5-44EE-A90B-086C3EEBFFFB}" presName="childNode1" presStyleLbl="bgAcc1" presStyleIdx="2" presStyleCnt="4" custScaleX="140560">
        <dgm:presLayoutVars>
          <dgm:bulletEnabled val="1"/>
        </dgm:presLayoutVars>
      </dgm:prSet>
      <dgm:spPr/>
    </dgm:pt>
    <dgm:pt modelId="{B6CCE3E1-6D34-4856-8C9C-9440EE7E10F0}" type="pres">
      <dgm:prSet presAssocID="{FD153718-97D5-44EE-A90B-086C3EEBFFFB}" presName="childNode1tx" presStyleLbl="bgAcc1" presStyleIdx="2" presStyleCnt="4">
        <dgm:presLayoutVars>
          <dgm:bulletEnabled val="1"/>
        </dgm:presLayoutVars>
      </dgm:prSet>
      <dgm:spPr/>
    </dgm:pt>
    <dgm:pt modelId="{4D150DE0-4B48-4E15-AE9B-B1EFD7AA773F}" type="pres">
      <dgm:prSet presAssocID="{FD153718-97D5-44EE-A90B-086C3EEBFFFB}" presName="parentNode1" presStyleLbl="node1" presStyleIdx="2" presStyleCnt="4" custScaleX="92517" custScaleY="91556">
        <dgm:presLayoutVars>
          <dgm:chMax val="1"/>
          <dgm:bulletEnabled val="1"/>
        </dgm:presLayoutVars>
      </dgm:prSet>
      <dgm:spPr/>
    </dgm:pt>
    <dgm:pt modelId="{9318F5FF-53E9-4299-9E0F-163A4C44369C}" type="pres">
      <dgm:prSet presAssocID="{FD153718-97D5-44EE-A90B-086C3EEBFFFB}" presName="connSite1" presStyleCnt="0"/>
      <dgm:spPr/>
    </dgm:pt>
    <dgm:pt modelId="{6AE2F7DC-3C90-40BA-81C5-7FAA04B73A8B}" type="pres">
      <dgm:prSet presAssocID="{4BC1993A-C5D0-48DC-9744-F45919856057}" presName="Name9" presStyleLbl="sibTrans2D1" presStyleIdx="2" presStyleCnt="3"/>
      <dgm:spPr/>
    </dgm:pt>
    <dgm:pt modelId="{71843687-DDA5-4201-A27C-3AF7C0BEA259}" type="pres">
      <dgm:prSet presAssocID="{BAB43DB6-03A4-4AB7-B866-0C3883795AFC}" presName="composite2" presStyleCnt="0"/>
      <dgm:spPr/>
    </dgm:pt>
    <dgm:pt modelId="{0FCD6CA1-629B-486A-B533-55B4606214E7}" type="pres">
      <dgm:prSet presAssocID="{BAB43DB6-03A4-4AB7-B866-0C3883795AFC}" presName="dummyNode2" presStyleLbl="node1" presStyleIdx="2" presStyleCnt="4"/>
      <dgm:spPr/>
    </dgm:pt>
    <dgm:pt modelId="{1D1B4AB3-38C8-4CD9-B096-E07729ACD9C6}" type="pres">
      <dgm:prSet presAssocID="{BAB43DB6-03A4-4AB7-B866-0C3883795AFC}" presName="childNode2" presStyleLbl="bgAcc1" presStyleIdx="3" presStyleCnt="4" custScaleX="117703" custScaleY="119848">
        <dgm:presLayoutVars>
          <dgm:bulletEnabled val="1"/>
        </dgm:presLayoutVars>
      </dgm:prSet>
      <dgm:spPr/>
    </dgm:pt>
    <dgm:pt modelId="{E2178B04-3956-4C58-BDA2-8C6B253FC318}" type="pres">
      <dgm:prSet presAssocID="{BAB43DB6-03A4-4AB7-B866-0C3883795AFC}" presName="childNode2tx" presStyleLbl="bgAcc1" presStyleIdx="3" presStyleCnt="4">
        <dgm:presLayoutVars>
          <dgm:bulletEnabled val="1"/>
        </dgm:presLayoutVars>
      </dgm:prSet>
      <dgm:spPr/>
    </dgm:pt>
    <dgm:pt modelId="{00F26F2B-C693-430C-8537-34962648F8B9}" type="pres">
      <dgm:prSet presAssocID="{BAB43DB6-03A4-4AB7-B866-0C3883795AFC}" presName="parentNode2" presStyleLbl="node1" presStyleIdx="3" presStyleCnt="4" custLinFactNeighborX="233" custLinFactNeighborY="-11082">
        <dgm:presLayoutVars>
          <dgm:chMax val="0"/>
          <dgm:bulletEnabled val="1"/>
        </dgm:presLayoutVars>
      </dgm:prSet>
      <dgm:spPr/>
    </dgm:pt>
    <dgm:pt modelId="{C545FDDA-3914-4F04-9AB7-ABB537904D85}" type="pres">
      <dgm:prSet presAssocID="{BAB43DB6-03A4-4AB7-B866-0C3883795AFC}" presName="connSite2" presStyleCnt="0"/>
      <dgm:spPr/>
    </dgm:pt>
  </dgm:ptLst>
  <dgm:cxnLst>
    <dgm:cxn modelId="{64F68F03-FB9F-492D-93A3-8E6EF9542149}" type="presOf" srcId="{936BBB30-0D1D-4D42-9999-836E28921B45}" destId="{95B6D2FC-E7B2-4E46-B782-FDB69CA677C7}" srcOrd="0" destOrd="1" presId="urn:microsoft.com/office/officeart/2005/8/layout/hProcess4"/>
    <dgm:cxn modelId="{624D8D05-7ADF-43CC-BB81-3F6FAED977AE}" type="presOf" srcId="{5696D05B-FB37-4FF2-95CF-F61900238FDA}" destId="{95B6D2FC-E7B2-4E46-B782-FDB69CA677C7}" srcOrd="0" destOrd="4" presId="urn:microsoft.com/office/officeart/2005/8/layout/hProcess4"/>
    <dgm:cxn modelId="{ECB2D509-4A4D-4003-BA79-8B125C5174B5}" type="presOf" srcId="{98CD423E-B2FE-4AC7-BC68-48C1BFC46FA5}" destId="{AAEFFEC4-2447-4181-90CD-7433DD9756F2}" srcOrd="0" destOrd="0" presId="urn:microsoft.com/office/officeart/2005/8/layout/hProcess4"/>
    <dgm:cxn modelId="{9FF82D0B-2D99-4951-B6D1-A1CCAA90E023}" type="presOf" srcId="{BAB43DB6-03A4-4AB7-B866-0C3883795AFC}" destId="{00F26F2B-C693-430C-8537-34962648F8B9}" srcOrd="0" destOrd="0" presId="urn:microsoft.com/office/officeart/2005/8/layout/hProcess4"/>
    <dgm:cxn modelId="{5D071A10-A62A-41A7-BB83-35E85A601096}" type="presOf" srcId="{98CD423E-B2FE-4AC7-BC68-48C1BFC46FA5}" destId="{F37B8C73-9344-4481-B650-B5218C612C1F}" srcOrd="1" destOrd="0" presId="urn:microsoft.com/office/officeart/2005/8/layout/hProcess4"/>
    <dgm:cxn modelId="{E2D28113-F4F3-44F2-A7A2-70EC6C6DAB4D}" type="presOf" srcId="{E5310CB5-D3E4-48B8-A8E4-6A60D04565F5}" destId="{07F37CD4-2AA9-4C08-B076-9A79C628FC45}" srcOrd="1" destOrd="3" presId="urn:microsoft.com/office/officeart/2005/8/layout/hProcess4"/>
    <dgm:cxn modelId="{DD22F424-C9BD-495C-A8F7-017CEC0F6E93}" type="presOf" srcId="{742CFF03-EFBB-4F92-BE76-94C2DB5ACECD}" destId="{CA37382F-3232-4E84-8512-D71C6607DD7D}" srcOrd="0" destOrd="0" presId="urn:microsoft.com/office/officeart/2005/8/layout/hProcess4"/>
    <dgm:cxn modelId="{4EC73226-12DB-4E8C-A0CE-FC3439BD5D22}" srcId="{E0559E3C-DAA2-49DB-93E3-83F5CE6E3956}" destId="{6062DA0A-12E6-4246-A2A8-E46A4B4E2933}" srcOrd="1" destOrd="0" parTransId="{4A9E7660-6E83-4331-B183-D7C59F5776C3}" sibTransId="{8C201514-5154-42FF-8AEB-A4B1C815D756}"/>
    <dgm:cxn modelId="{46F0892E-7D1E-4896-B5EA-F5667D7DBDD6}" type="presOf" srcId="{FD153718-97D5-44EE-A90B-086C3EEBFFFB}" destId="{4D150DE0-4B48-4E15-AE9B-B1EFD7AA773F}" srcOrd="0" destOrd="0" presId="urn:microsoft.com/office/officeart/2005/8/layout/hProcess4"/>
    <dgm:cxn modelId="{8A63E92E-7EA5-49CE-95FB-D28631320A6C}" srcId="{E0559E3C-DAA2-49DB-93E3-83F5CE6E3956}" destId="{9AF67BFA-315B-4136-B8DD-17D3FFAB2A7C}" srcOrd="0" destOrd="0" parTransId="{45110DB0-CCA8-4AC7-ABAE-5C0B176BE194}" sibTransId="{262329A0-B15D-4B7A-9D6A-24C7888C0733}"/>
    <dgm:cxn modelId="{DC496032-0481-4ECF-9CE6-5A5426742FFA}" type="presOf" srcId="{6062DA0A-12E6-4246-A2A8-E46A4B4E2933}" destId="{E076F6D1-0BB6-47F3-B680-9B44E14C6866}" srcOrd="0" destOrd="0" presId="urn:microsoft.com/office/officeart/2005/8/layout/hProcess4"/>
    <dgm:cxn modelId="{F3E8E336-39E6-47F3-939F-E6A1ED329004}" type="presOf" srcId="{7551BDA2-13AE-49B4-9B6C-7748109807FE}" destId="{07F37CD4-2AA9-4C08-B076-9A79C628FC45}" srcOrd="1" destOrd="2" presId="urn:microsoft.com/office/officeart/2005/8/layout/hProcess4"/>
    <dgm:cxn modelId="{5FD7A739-7647-457C-825D-C03E70373683}" srcId="{9AF67BFA-315B-4136-B8DD-17D3FFAB2A7C}" destId="{5696D05B-FB37-4FF2-95CF-F61900238FDA}" srcOrd="4" destOrd="0" parTransId="{F7AC6E9E-88D1-4321-8578-FFC727FA8558}" sibTransId="{3C9F1DEF-034B-492E-9F30-6666C5E12B03}"/>
    <dgm:cxn modelId="{B189A93B-02AF-463A-A4CB-C9B64ABCE2D0}" type="presOf" srcId="{4BC1993A-C5D0-48DC-9744-F45919856057}" destId="{6AE2F7DC-3C90-40BA-81C5-7FAA04B73A8B}" srcOrd="0" destOrd="0" presId="urn:microsoft.com/office/officeart/2005/8/layout/hProcess4"/>
    <dgm:cxn modelId="{417E475D-0CD9-4196-8B6D-1A153857D92F}" srcId="{6062DA0A-12E6-4246-A2A8-E46A4B4E2933}" destId="{4BBE8C62-6BFB-453E-B3C1-CEEADED61E5B}" srcOrd="3" destOrd="0" parTransId="{D1E2FF5C-6DBF-4B72-AD1F-6B3B221E5B53}" sibTransId="{C4149787-F22F-4CF6-8616-66CB4D0949E1}"/>
    <dgm:cxn modelId="{A582A35E-5DC5-4C0C-BF35-AF3B30672217}" type="presOf" srcId="{742CFF03-EFBB-4F92-BE76-94C2DB5ACECD}" destId="{B6CCE3E1-6D34-4856-8C9C-9440EE7E10F0}" srcOrd="1" destOrd="0" presId="urn:microsoft.com/office/officeart/2005/8/layout/hProcess4"/>
    <dgm:cxn modelId="{645A0262-F39F-437D-BC80-31C4187FC7E7}" type="presOf" srcId="{262329A0-B15D-4B7A-9D6A-24C7888C0733}" destId="{62CD7568-6693-49B2-976B-5EF592862D39}" srcOrd="0" destOrd="0" presId="urn:microsoft.com/office/officeart/2005/8/layout/hProcess4"/>
    <dgm:cxn modelId="{6B47CC42-6DAD-4FCB-AFC6-E9E950239836}" srcId="{BAB43DB6-03A4-4AB7-B866-0C3883795AFC}" destId="{EA88D99E-2EEC-487B-888A-7210A302DBFA}" srcOrd="0" destOrd="0" parTransId="{02D2F073-CADF-4B7C-AF64-B2DCA3EC7243}" sibTransId="{D0E668F7-58EE-4D46-9BF4-F72E9024F3DB}"/>
    <dgm:cxn modelId="{87C35069-FD24-470A-BB7E-E389C626EC78}" type="presOf" srcId="{8C201514-5154-42FF-8AEB-A4B1C815D756}" destId="{4BADA9CD-7161-43CA-AE8A-2194E1B7077D}" srcOrd="0" destOrd="0" presId="urn:microsoft.com/office/officeart/2005/8/layout/hProcess4"/>
    <dgm:cxn modelId="{312D576B-75F7-4BD7-9794-E35A50ABE609}" type="presOf" srcId="{488F06C7-D78D-4AAD-B45F-00055C5E50C2}" destId="{B6CCE3E1-6D34-4856-8C9C-9440EE7E10F0}" srcOrd="1" destOrd="1" presId="urn:microsoft.com/office/officeart/2005/8/layout/hProcess4"/>
    <dgm:cxn modelId="{390C0D4C-F8C2-48BC-8AC6-9AD6C01C14B9}" srcId="{FD153718-97D5-44EE-A90B-086C3EEBFFFB}" destId="{806D6C8B-F051-4F6C-913B-FC09F2CC8C74}" srcOrd="2" destOrd="0" parTransId="{DD15F864-0A05-47A5-BAC2-97387DBF85E4}" sibTransId="{E59CBA35-DE7C-476B-B96D-D027DD67B879}"/>
    <dgm:cxn modelId="{6892D86D-1A95-4C8C-949F-120C814A636A}" type="presOf" srcId="{488F06C7-D78D-4AAD-B45F-00055C5E50C2}" destId="{CA37382F-3232-4E84-8512-D71C6607DD7D}" srcOrd="0" destOrd="1" presId="urn:microsoft.com/office/officeart/2005/8/layout/hProcess4"/>
    <dgm:cxn modelId="{DCF1D94F-672B-4810-8CE2-A0B3B5E3998F}" srcId="{9AF67BFA-315B-4136-B8DD-17D3FFAB2A7C}" destId="{E5310CB5-D3E4-48B8-A8E4-6A60D04565F5}" srcOrd="3" destOrd="0" parTransId="{9F989E6B-3BA2-412E-8840-5FE1A42F244A}" sibTransId="{684EE861-8134-4A70-B8AA-7DBE4675C107}"/>
    <dgm:cxn modelId="{DA5F8851-116B-415E-9D7E-ABA72B2708D1}" srcId="{9AF67BFA-315B-4136-B8DD-17D3FFAB2A7C}" destId="{DF5FAAFF-71FF-4BC3-A89A-4D4348A92237}" srcOrd="0" destOrd="0" parTransId="{3A06E576-9FB5-4DCE-A510-2E931D1A374C}" sibTransId="{F5EEE3E4-ED5C-465F-850D-400C396C5F78}"/>
    <dgm:cxn modelId="{39D2AD73-93B9-4C1C-B1B1-95A02339295A}" type="presOf" srcId="{4BBE8C62-6BFB-453E-B3C1-CEEADED61E5B}" destId="{F37B8C73-9344-4481-B650-B5218C612C1F}" srcOrd="1" destOrd="3" presId="urn:microsoft.com/office/officeart/2005/8/layout/hProcess4"/>
    <dgm:cxn modelId="{6C64B656-569B-40A0-B547-40EEA36F9C24}" type="presOf" srcId="{936BBB30-0D1D-4D42-9999-836E28921B45}" destId="{07F37CD4-2AA9-4C08-B076-9A79C628FC45}" srcOrd="1" destOrd="1" presId="urn:microsoft.com/office/officeart/2005/8/layout/hProcess4"/>
    <dgm:cxn modelId="{45D73C77-C546-46CD-9C4D-B788E6A5E230}" type="presOf" srcId="{55281E2D-53C8-4333-992F-93DE831D600B}" destId="{AAEFFEC4-2447-4181-90CD-7433DD9756F2}" srcOrd="0" destOrd="1" presId="urn:microsoft.com/office/officeart/2005/8/layout/hProcess4"/>
    <dgm:cxn modelId="{504D0D78-2402-40FD-B3A8-E5D16A03FDC3}" type="presOf" srcId="{55281E2D-53C8-4333-992F-93DE831D600B}" destId="{F37B8C73-9344-4481-B650-B5218C612C1F}" srcOrd="1" destOrd="1" presId="urn:microsoft.com/office/officeart/2005/8/layout/hProcess4"/>
    <dgm:cxn modelId="{633B1880-775F-44D0-BC9D-5468273FE13C}" type="presOf" srcId="{35129B8E-82C7-460C-8F18-7EEA26D88EAF}" destId="{AAEFFEC4-2447-4181-90CD-7433DD9756F2}" srcOrd="0" destOrd="2" presId="urn:microsoft.com/office/officeart/2005/8/layout/hProcess4"/>
    <dgm:cxn modelId="{9B2FB788-CA55-4AB4-9035-67E657E1B375}" type="presOf" srcId="{4BBE8C62-6BFB-453E-B3C1-CEEADED61E5B}" destId="{AAEFFEC4-2447-4181-90CD-7433DD9756F2}" srcOrd="0" destOrd="3" presId="urn:microsoft.com/office/officeart/2005/8/layout/hProcess4"/>
    <dgm:cxn modelId="{2B82A58D-46FC-4C08-A058-F7188787C515}" type="presOf" srcId="{7551BDA2-13AE-49B4-9B6C-7748109807FE}" destId="{95B6D2FC-E7B2-4E46-B782-FDB69CA677C7}" srcOrd="0" destOrd="2" presId="urn:microsoft.com/office/officeart/2005/8/layout/hProcess4"/>
    <dgm:cxn modelId="{76D86590-1E2B-4901-BAD9-3C63B409EF6E}" type="presOf" srcId="{E0559E3C-DAA2-49DB-93E3-83F5CE6E3956}" destId="{6871CD0D-B51E-4FC8-A1CC-F47460D97B1E}" srcOrd="0" destOrd="0" presId="urn:microsoft.com/office/officeart/2005/8/layout/hProcess4"/>
    <dgm:cxn modelId="{07929594-2813-47B7-8138-FA3F5D769671}" srcId="{E0559E3C-DAA2-49DB-93E3-83F5CE6E3956}" destId="{FD153718-97D5-44EE-A90B-086C3EEBFFFB}" srcOrd="2" destOrd="0" parTransId="{D3FD6AD7-855F-4BB6-8F73-A534A3FFDF70}" sibTransId="{4BC1993A-C5D0-48DC-9744-F45919856057}"/>
    <dgm:cxn modelId="{B6A68E97-0AAB-4311-8254-BE03EB87712C}" srcId="{9AF67BFA-315B-4136-B8DD-17D3FFAB2A7C}" destId="{7551BDA2-13AE-49B4-9B6C-7748109807FE}" srcOrd="2" destOrd="0" parTransId="{F188781F-53FC-41F8-8331-B6A2DD01A82B}" sibTransId="{7986FA59-65F7-452D-A614-3AB9D4F61D50}"/>
    <dgm:cxn modelId="{F2B9709C-DEEA-4C1C-A693-F37CB0F559B0}" type="presOf" srcId="{EA88D99E-2EEC-487B-888A-7210A302DBFA}" destId="{1D1B4AB3-38C8-4CD9-B096-E07729ACD9C6}" srcOrd="0" destOrd="0" presId="urn:microsoft.com/office/officeart/2005/8/layout/hProcess4"/>
    <dgm:cxn modelId="{F808969C-4785-413E-9104-A75FAADC92B5}" srcId="{6062DA0A-12E6-4246-A2A8-E46A4B4E2933}" destId="{98CD423E-B2FE-4AC7-BC68-48C1BFC46FA5}" srcOrd="0" destOrd="0" parTransId="{F4AD4E9F-38FF-4A2B-B284-3A6677CA008A}" sibTransId="{3570E7D1-F583-489B-9F17-D0254C5D05A1}"/>
    <dgm:cxn modelId="{EE98B29D-BCD0-45CC-833E-22B7C6E18065}" type="presOf" srcId="{9AF67BFA-315B-4136-B8DD-17D3FFAB2A7C}" destId="{62F1E545-0D1F-4894-A3CF-631B12162119}" srcOrd="0" destOrd="0" presId="urn:microsoft.com/office/officeart/2005/8/layout/hProcess4"/>
    <dgm:cxn modelId="{C23D89B0-62DA-4960-A992-81087CDFC68E}" type="presOf" srcId="{5696D05B-FB37-4FF2-95CF-F61900238FDA}" destId="{07F37CD4-2AA9-4C08-B076-9A79C628FC45}" srcOrd="1" destOrd="4" presId="urn:microsoft.com/office/officeart/2005/8/layout/hProcess4"/>
    <dgm:cxn modelId="{A8CB59B2-57DA-494C-A14E-2E46DE5E94D4}" srcId="{6062DA0A-12E6-4246-A2A8-E46A4B4E2933}" destId="{55281E2D-53C8-4333-992F-93DE831D600B}" srcOrd="1" destOrd="0" parTransId="{2D4A2B60-D3A5-4D87-B433-211EC3E9B050}" sibTransId="{D6B53A2B-4C2F-40DA-92CB-34EE5A1DFD03}"/>
    <dgm:cxn modelId="{B596F5B3-6BE8-4388-9BF0-9DCF5E2F3B49}" srcId="{9AF67BFA-315B-4136-B8DD-17D3FFAB2A7C}" destId="{936BBB30-0D1D-4D42-9999-836E28921B45}" srcOrd="1" destOrd="0" parTransId="{EEEFE9FC-E5DF-42E8-924F-62D7DDE4E6DD}" sibTransId="{FCE2DDF5-A490-4D41-AF61-57FAD24FF4DB}"/>
    <dgm:cxn modelId="{4A906AB4-16DF-4947-A417-D772C477DCC0}" type="presOf" srcId="{35129B8E-82C7-460C-8F18-7EEA26D88EAF}" destId="{F37B8C73-9344-4481-B650-B5218C612C1F}" srcOrd="1" destOrd="2" presId="urn:microsoft.com/office/officeart/2005/8/layout/hProcess4"/>
    <dgm:cxn modelId="{410932B5-84ED-4461-810E-CBE94F00C712}" type="presOf" srcId="{E5310CB5-D3E4-48B8-A8E4-6A60D04565F5}" destId="{95B6D2FC-E7B2-4E46-B782-FDB69CA677C7}" srcOrd="0" destOrd="3" presId="urn:microsoft.com/office/officeart/2005/8/layout/hProcess4"/>
    <dgm:cxn modelId="{3B0D08B9-DD7C-4D36-A545-EFFEA42CD7FF}" srcId="{FD153718-97D5-44EE-A90B-086C3EEBFFFB}" destId="{488F06C7-D78D-4AAD-B45F-00055C5E50C2}" srcOrd="1" destOrd="0" parTransId="{26F5096C-0F62-4C65-9B0D-8A5C795FD2FB}" sibTransId="{E1AD681C-59F2-47CE-B053-D633830C27F7}"/>
    <dgm:cxn modelId="{912FBFBB-41E0-47D5-A040-3EC2B4DA1E94}" type="presOf" srcId="{806D6C8B-F051-4F6C-913B-FC09F2CC8C74}" destId="{CA37382F-3232-4E84-8512-D71C6607DD7D}" srcOrd="0" destOrd="2" presId="urn:microsoft.com/office/officeart/2005/8/layout/hProcess4"/>
    <dgm:cxn modelId="{0ABFA6C4-BB9A-4F5B-9DA6-ABA5BCD61C87}" type="presOf" srcId="{DF5FAAFF-71FF-4BC3-A89A-4D4348A92237}" destId="{07F37CD4-2AA9-4C08-B076-9A79C628FC45}" srcOrd="1" destOrd="0" presId="urn:microsoft.com/office/officeart/2005/8/layout/hProcess4"/>
    <dgm:cxn modelId="{0CE9C5C4-EAE7-4D51-AC8D-B60ACF155F2F}" type="presOf" srcId="{EA88D99E-2EEC-487B-888A-7210A302DBFA}" destId="{E2178B04-3956-4C58-BDA2-8C6B253FC318}" srcOrd="1" destOrd="0" presId="urn:microsoft.com/office/officeart/2005/8/layout/hProcess4"/>
    <dgm:cxn modelId="{05E7C3CD-BE55-46CA-8368-48F6F5D43A9B}" type="presOf" srcId="{806D6C8B-F051-4F6C-913B-FC09F2CC8C74}" destId="{B6CCE3E1-6D34-4856-8C9C-9440EE7E10F0}" srcOrd="1" destOrd="2" presId="urn:microsoft.com/office/officeart/2005/8/layout/hProcess4"/>
    <dgm:cxn modelId="{EE2F68CF-A5D3-4B26-8A77-C3FA1ED9EAA0}" type="presOf" srcId="{DF5FAAFF-71FF-4BC3-A89A-4D4348A92237}" destId="{95B6D2FC-E7B2-4E46-B782-FDB69CA677C7}" srcOrd="0" destOrd="0" presId="urn:microsoft.com/office/officeart/2005/8/layout/hProcess4"/>
    <dgm:cxn modelId="{07454CD0-3433-46F7-8B1B-CF5E75DEB118}" srcId="{6062DA0A-12E6-4246-A2A8-E46A4B4E2933}" destId="{35129B8E-82C7-460C-8F18-7EEA26D88EAF}" srcOrd="2" destOrd="0" parTransId="{047D2E2D-5772-4CC4-B95F-201DB3AFA400}" sibTransId="{4C1C8DAF-4272-4F10-9818-EDD51A21CBC2}"/>
    <dgm:cxn modelId="{E2BED9E9-51B2-4B30-B5CE-8914BB4AA879}" srcId="{E0559E3C-DAA2-49DB-93E3-83F5CE6E3956}" destId="{BAB43DB6-03A4-4AB7-B866-0C3883795AFC}" srcOrd="3" destOrd="0" parTransId="{8848938C-2555-46E8-BE00-D618C88B0571}" sibTransId="{B352897F-3EDC-42FB-81A8-18DC4A0DE123}"/>
    <dgm:cxn modelId="{339DA7FB-0198-4573-A5DE-395EB2B02ABE}" srcId="{FD153718-97D5-44EE-A90B-086C3EEBFFFB}" destId="{742CFF03-EFBB-4F92-BE76-94C2DB5ACECD}" srcOrd="0" destOrd="0" parTransId="{1A281A4B-9CB7-4962-B1CB-0EB305562993}" sibTransId="{EF55D64A-BA62-47EB-859C-637AED18581B}"/>
    <dgm:cxn modelId="{2D6672EF-748C-4E2C-B539-D9F75F883E3F}" type="presParOf" srcId="{6871CD0D-B51E-4FC8-A1CC-F47460D97B1E}" destId="{B0A0FF3B-492E-40C7-93FE-5CE78647E785}" srcOrd="0" destOrd="0" presId="urn:microsoft.com/office/officeart/2005/8/layout/hProcess4"/>
    <dgm:cxn modelId="{3BE8731C-8147-4733-9A5D-F59F26026B99}" type="presParOf" srcId="{6871CD0D-B51E-4FC8-A1CC-F47460D97B1E}" destId="{CF8AD967-5569-447A-9AB5-016C9B826F0C}" srcOrd="1" destOrd="0" presId="urn:microsoft.com/office/officeart/2005/8/layout/hProcess4"/>
    <dgm:cxn modelId="{CB57A7E1-B6E8-476A-A392-F64D987DD52E}" type="presParOf" srcId="{6871CD0D-B51E-4FC8-A1CC-F47460D97B1E}" destId="{23FBC9D1-989A-4471-AC1A-CFB7B8511A31}" srcOrd="2" destOrd="0" presId="urn:microsoft.com/office/officeart/2005/8/layout/hProcess4"/>
    <dgm:cxn modelId="{5FA5D658-45DA-4AAF-A0EE-99827D99100B}" type="presParOf" srcId="{23FBC9D1-989A-4471-AC1A-CFB7B8511A31}" destId="{794B1D42-4CE9-409B-B094-7E16E7E125A0}" srcOrd="0" destOrd="0" presId="urn:microsoft.com/office/officeart/2005/8/layout/hProcess4"/>
    <dgm:cxn modelId="{C253E27C-CC53-4B6E-92EE-BD898E23FBDE}" type="presParOf" srcId="{794B1D42-4CE9-409B-B094-7E16E7E125A0}" destId="{16D10D0C-E89B-4B97-A856-1E5C304D6A69}" srcOrd="0" destOrd="0" presId="urn:microsoft.com/office/officeart/2005/8/layout/hProcess4"/>
    <dgm:cxn modelId="{F841F9C3-3AC8-4707-BF58-ECE197A4C60B}" type="presParOf" srcId="{794B1D42-4CE9-409B-B094-7E16E7E125A0}" destId="{95B6D2FC-E7B2-4E46-B782-FDB69CA677C7}" srcOrd="1" destOrd="0" presId="urn:microsoft.com/office/officeart/2005/8/layout/hProcess4"/>
    <dgm:cxn modelId="{F8A069B6-6C02-423A-A58B-D4A257B73EF2}" type="presParOf" srcId="{794B1D42-4CE9-409B-B094-7E16E7E125A0}" destId="{07F37CD4-2AA9-4C08-B076-9A79C628FC45}" srcOrd="2" destOrd="0" presId="urn:microsoft.com/office/officeart/2005/8/layout/hProcess4"/>
    <dgm:cxn modelId="{0764CF2C-551C-44BA-B287-60493DD512C5}" type="presParOf" srcId="{794B1D42-4CE9-409B-B094-7E16E7E125A0}" destId="{62F1E545-0D1F-4894-A3CF-631B12162119}" srcOrd="3" destOrd="0" presId="urn:microsoft.com/office/officeart/2005/8/layout/hProcess4"/>
    <dgm:cxn modelId="{E2323067-DC54-4556-A046-38D4F1C210F8}" type="presParOf" srcId="{794B1D42-4CE9-409B-B094-7E16E7E125A0}" destId="{D52ED957-BE4B-447D-91B8-62D870148D97}" srcOrd="4" destOrd="0" presId="urn:microsoft.com/office/officeart/2005/8/layout/hProcess4"/>
    <dgm:cxn modelId="{D0CDAC47-E58A-4130-BA47-0D05D0462B8E}" type="presParOf" srcId="{23FBC9D1-989A-4471-AC1A-CFB7B8511A31}" destId="{62CD7568-6693-49B2-976B-5EF592862D39}" srcOrd="1" destOrd="0" presId="urn:microsoft.com/office/officeart/2005/8/layout/hProcess4"/>
    <dgm:cxn modelId="{6E295F87-F8A4-4827-BCA8-E6D0B70F4C44}" type="presParOf" srcId="{23FBC9D1-989A-4471-AC1A-CFB7B8511A31}" destId="{9ECBFCCE-2133-4F4D-8A75-124781406736}" srcOrd="2" destOrd="0" presId="urn:microsoft.com/office/officeart/2005/8/layout/hProcess4"/>
    <dgm:cxn modelId="{BDC6E6E2-4A65-4339-8B6B-017D5CECB966}" type="presParOf" srcId="{9ECBFCCE-2133-4F4D-8A75-124781406736}" destId="{E7CFAEFA-7F13-4649-97CF-172DAF48638A}" srcOrd="0" destOrd="0" presId="urn:microsoft.com/office/officeart/2005/8/layout/hProcess4"/>
    <dgm:cxn modelId="{B120DB62-ABB8-4A20-B8DA-5BE66E832BBB}" type="presParOf" srcId="{9ECBFCCE-2133-4F4D-8A75-124781406736}" destId="{AAEFFEC4-2447-4181-90CD-7433DD9756F2}" srcOrd="1" destOrd="0" presId="urn:microsoft.com/office/officeart/2005/8/layout/hProcess4"/>
    <dgm:cxn modelId="{898AD5C9-74E0-4BC3-85CA-65BBD58AEBDD}" type="presParOf" srcId="{9ECBFCCE-2133-4F4D-8A75-124781406736}" destId="{F37B8C73-9344-4481-B650-B5218C612C1F}" srcOrd="2" destOrd="0" presId="urn:microsoft.com/office/officeart/2005/8/layout/hProcess4"/>
    <dgm:cxn modelId="{EE780532-E61B-49FC-95C7-A1ABD25AA667}" type="presParOf" srcId="{9ECBFCCE-2133-4F4D-8A75-124781406736}" destId="{E076F6D1-0BB6-47F3-B680-9B44E14C6866}" srcOrd="3" destOrd="0" presId="urn:microsoft.com/office/officeart/2005/8/layout/hProcess4"/>
    <dgm:cxn modelId="{A0CE6E8E-7762-4E84-B087-CDA11D4776A5}" type="presParOf" srcId="{9ECBFCCE-2133-4F4D-8A75-124781406736}" destId="{CEBBF527-7321-423B-9E6A-63FF491FFC3F}" srcOrd="4" destOrd="0" presId="urn:microsoft.com/office/officeart/2005/8/layout/hProcess4"/>
    <dgm:cxn modelId="{2F7881D8-E5B3-495F-B58B-D33D12304056}" type="presParOf" srcId="{23FBC9D1-989A-4471-AC1A-CFB7B8511A31}" destId="{4BADA9CD-7161-43CA-AE8A-2194E1B7077D}" srcOrd="3" destOrd="0" presId="urn:microsoft.com/office/officeart/2005/8/layout/hProcess4"/>
    <dgm:cxn modelId="{591B7931-CF5B-402B-AC78-571434BFDFB2}" type="presParOf" srcId="{23FBC9D1-989A-4471-AC1A-CFB7B8511A31}" destId="{03B92BD8-D027-4AA3-9DF3-73DE3A628964}" srcOrd="4" destOrd="0" presId="urn:microsoft.com/office/officeart/2005/8/layout/hProcess4"/>
    <dgm:cxn modelId="{FBC2DECE-7C25-44F8-9556-BD63E0445AE3}" type="presParOf" srcId="{03B92BD8-D027-4AA3-9DF3-73DE3A628964}" destId="{7C473F2B-863F-499C-9D00-70299FA6637D}" srcOrd="0" destOrd="0" presId="urn:microsoft.com/office/officeart/2005/8/layout/hProcess4"/>
    <dgm:cxn modelId="{38C3A7C2-8140-4114-8C51-F7BE29FCF3B4}" type="presParOf" srcId="{03B92BD8-D027-4AA3-9DF3-73DE3A628964}" destId="{CA37382F-3232-4E84-8512-D71C6607DD7D}" srcOrd="1" destOrd="0" presId="urn:microsoft.com/office/officeart/2005/8/layout/hProcess4"/>
    <dgm:cxn modelId="{D71D3DF3-34C6-46F4-ACB0-B9E0FCBED432}" type="presParOf" srcId="{03B92BD8-D027-4AA3-9DF3-73DE3A628964}" destId="{B6CCE3E1-6D34-4856-8C9C-9440EE7E10F0}" srcOrd="2" destOrd="0" presId="urn:microsoft.com/office/officeart/2005/8/layout/hProcess4"/>
    <dgm:cxn modelId="{93475762-B5A7-4003-8BF1-96524B76DAC3}" type="presParOf" srcId="{03B92BD8-D027-4AA3-9DF3-73DE3A628964}" destId="{4D150DE0-4B48-4E15-AE9B-B1EFD7AA773F}" srcOrd="3" destOrd="0" presId="urn:microsoft.com/office/officeart/2005/8/layout/hProcess4"/>
    <dgm:cxn modelId="{D1AD9EEB-4BA8-4F1F-8C3E-7CF566F6F961}" type="presParOf" srcId="{03B92BD8-D027-4AA3-9DF3-73DE3A628964}" destId="{9318F5FF-53E9-4299-9E0F-163A4C44369C}" srcOrd="4" destOrd="0" presId="urn:microsoft.com/office/officeart/2005/8/layout/hProcess4"/>
    <dgm:cxn modelId="{5B5F6359-195D-4BBC-B0C0-2702DBDD7816}" type="presParOf" srcId="{23FBC9D1-989A-4471-AC1A-CFB7B8511A31}" destId="{6AE2F7DC-3C90-40BA-81C5-7FAA04B73A8B}" srcOrd="5" destOrd="0" presId="urn:microsoft.com/office/officeart/2005/8/layout/hProcess4"/>
    <dgm:cxn modelId="{4436B474-341D-4289-B075-CCC2FD0AF82B}" type="presParOf" srcId="{23FBC9D1-989A-4471-AC1A-CFB7B8511A31}" destId="{71843687-DDA5-4201-A27C-3AF7C0BEA259}" srcOrd="6" destOrd="0" presId="urn:microsoft.com/office/officeart/2005/8/layout/hProcess4"/>
    <dgm:cxn modelId="{B677EC0F-D430-4D28-9B9C-B7E05F7BB3AD}" type="presParOf" srcId="{71843687-DDA5-4201-A27C-3AF7C0BEA259}" destId="{0FCD6CA1-629B-486A-B533-55B4606214E7}" srcOrd="0" destOrd="0" presId="urn:microsoft.com/office/officeart/2005/8/layout/hProcess4"/>
    <dgm:cxn modelId="{E29471E4-47B5-480A-A879-C02EA09346E0}" type="presParOf" srcId="{71843687-DDA5-4201-A27C-3AF7C0BEA259}" destId="{1D1B4AB3-38C8-4CD9-B096-E07729ACD9C6}" srcOrd="1" destOrd="0" presId="urn:microsoft.com/office/officeart/2005/8/layout/hProcess4"/>
    <dgm:cxn modelId="{2F867EDB-F8C7-4B57-A3C5-4ADA082643A8}" type="presParOf" srcId="{71843687-DDA5-4201-A27C-3AF7C0BEA259}" destId="{E2178B04-3956-4C58-BDA2-8C6B253FC318}" srcOrd="2" destOrd="0" presId="urn:microsoft.com/office/officeart/2005/8/layout/hProcess4"/>
    <dgm:cxn modelId="{7F0FE236-ED49-4266-9562-6D975C9CD2E9}" type="presParOf" srcId="{71843687-DDA5-4201-A27C-3AF7C0BEA259}" destId="{00F26F2B-C693-430C-8537-34962648F8B9}" srcOrd="3" destOrd="0" presId="urn:microsoft.com/office/officeart/2005/8/layout/hProcess4"/>
    <dgm:cxn modelId="{48AF409D-85C4-4870-B518-71A4DF316173}" type="presParOf" srcId="{71843687-DDA5-4201-A27C-3AF7C0BEA259}" destId="{C545FDDA-3914-4F04-9AB7-ABB537904D85}"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963E9F-74BB-426C-A0E3-9C45DF5D9377}" type="doc">
      <dgm:prSet loTypeId="urn:microsoft.com/office/officeart/2005/8/layout/hierarchy2" loCatId="hierarchy" qsTypeId="urn:microsoft.com/office/officeart/2005/8/quickstyle/simple1" qsCatId="simple" csTypeId="urn:microsoft.com/office/officeart/2005/8/colors/accent0_3" csCatId="mainScheme" phldr="1"/>
      <dgm:spPr/>
      <dgm:t>
        <a:bodyPr/>
        <a:lstStyle/>
        <a:p>
          <a:endParaRPr lang="fr-FR"/>
        </a:p>
      </dgm:t>
    </dgm:pt>
    <dgm:pt modelId="{0F4B571F-711A-4AC1-A271-C5B7761D00E6}">
      <dgm:prSet phldrT="[Texte]" phldr="0"/>
      <dgm:spPr/>
      <dgm:t>
        <a:bodyPr/>
        <a:lstStyle/>
        <a:p>
          <a:r>
            <a:rPr lang="fr-FR" dirty="0">
              <a:latin typeface="Calibri Light" panose="020F0302020204030204"/>
            </a:rPr>
            <a:t>hadoop</a:t>
          </a:r>
          <a:endParaRPr lang="fr-FR" dirty="0"/>
        </a:p>
      </dgm:t>
    </dgm:pt>
    <dgm:pt modelId="{28B9085D-267E-4148-94C2-3BB8342F9032}" type="parTrans" cxnId="{6852480D-0235-4509-BF2C-B7EF2BCBE622}">
      <dgm:prSet/>
      <dgm:spPr/>
      <dgm:t>
        <a:bodyPr/>
        <a:lstStyle/>
        <a:p>
          <a:endParaRPr lang="fr-FR"/>
        </a:p>
      </dgm:t>
    </dgm:pt>
    <dgm:pt modelId="{D228326C-FB0D-48AB-8757-240246A18A17}" type="sibTrans" cxnId="{6852480D-0235-4509-BF2C-B7EF2BCBE622}">
      <dgm:prSet/>
      <dgm:spPr/>
      <dgm:t>
        <a:bodyPr/>
        <a:lstStyle/>
        <a:p>
          <a:endParaRPr lang="fr-FR"/>
        </a:p>
      </dgm:t>
    </dgm:pt>
    <dgm:pt modelId="{4B441632-6BCC-4EF2-94C5-881A31E32041}">
      <dgm:prSet phldrT="[Texte]" phldr="0"/>
      <dgm:spPr/>
      <dgm:t>
        <a:bodyPr/>
        <a:lstStyle/>
        <a:p>
          <a:r>
            <a:rPr lang="fr-FR" dirty="0">
              <a:latin typeface="Calibri Light" panose="020F0302020204030204"/>
            </a:rPr>
            <a:t>hadoop-3.3.1</a:t>
          </a:r>
          <a:endParaRPr lang="fr-FR" dirty="0"/>
        </a:p>
      </dgm:t>
    </dgm:pt>
    <dgm:pt modelId="{2FD4E67C-1F71-4893-B78C-5BBE5B9AB2AA}" type="parTrans" cxnId="{3FB19B06-EEFE-42C2-956A-C177DF65C8F0}">
      <dgm:prSet/>
      <dgm:spPr/>
      <dgm:t>
        <a:bodyPr/>
        <a:lstStyle/>
        <a:p>
          <a:endParaRPr lang="fr-FR"/>
        </a:p>
      </dgm:t>
    </dgm:pt>
    <dgm:pt modelId="{EBFE452B-E39D-4A28-9ADB-0CC78D5CE57C}" type="sibTrans" cxnId="{3FB19B06-EEFE-42C2-956A-C177DF65C8F0}">
      <dgm:prSet/>
      <dgm:spPr/>
      <dgm:t>
        <a:bodyPr/>
        <a:lstStyle/>
        <a:p>
          <a:endParaRPr lang="fr-FR"/>
        </a:p>
      </dgm:t>
    </dgm:pt>
    <dgm:pt modelId="{2C985AAC-6E35-413B-B798-38524B758FE0}">
      <dgm:prSet phldrT="[Texte]" phldr="0"/>
      <dgm:spPr/>
      <dgm:t>
        <a:bodyPr/>
        <a:lstStyle/>
        <a:p>
          <a:r>
            <a:rPr lang="fr-FR" dirty="0">
              <a:latin typeface="Calibri Light" panose="020F0302020204030204"/>
            </a:rPr>
            <a:t>hadoopData</a:t>
          </a:r>
          <a:endParaRPr lang="fr-FR" dirty="0"/>
        </a:p>
      </dgm:t>
    </dgm:pt>
    <dgm:pt modelId="{E4C2A03D-81EB-4E31-8796-D2358B585C3D}" type="parTrans" cxnId="{AB555A0C-581A-4B44-856F-E3BA8C58E081}">
      <dgm:prSet/>
      <dgm:spPr/>
      <dgm:t>
        <a:bodyPr/>
        <a:lstStyle/>
        <a:p>
          <a:endParaRPr lang="fr-FR"/>
        </a:p>
      </dgm:t>
    </dgm:pt>
    <dgm:pt modelId="{C91F0DF0-69AB-46B4-9C2E-2645491420C2}" type="sibTrans" cxnId="{AB555A0C-581A-4B44-856F-E3BA8C58E081}">
      <dgm:prSet/>
      <dgm:spPr/>
      <dgm:t>
        <a:bodyPr/>
        <a:lstStyle/>
        <a:p>
          <a:endParaRPr lang="fr-FR"/>
        </a:p>
      </dgm:t>
    </dgm:pt>
    <dgm:pt modelId="{922EA04F-D279-4A64-B050-341B3600DC3E}">
      <dgm:prSet phldrT="[Texte]" phldr="0"/>
      <dgm:spPr/>
      <dgm:t>
        <a:bodyPr/>
        <a:lstStyle/>
        <a:p>
          <a:r>
            <a:rPr lang="fr-FR" dirty="0">
              <a:latin typeface="Calibri Light" panose="020F0302020204030204"/>
            </a:rPr>
            <a:t>hdfs</a:t>
          </a:r>
          <a:endParaRPr lang="fr-FR" dirty="0"/>
        </a:p>
      </dgm:t>
    </dgm:pt>
    <dgm:pt modelId="{850D09A2-E384-4F92-BAC7-B17778EF969F}" type="parTrans" cxnId="{E78F98E8-1550-4338-BB76-3A40C0BF2A87}">
      <dgm:prSet/>
      <dgm:spPr/>
      <dgm:t>
        <a:bodyPr/>
        <a:lstStyle/>
        <a:p>
          <a:endParaRPr lang="fr-FR"/>
        </a:p>
      </dgm:t>
    </dgm:pt>
    <dgm:pt modelId="{C14A4947-9EDE-4F65-A929-4EB01FF58EE2}" type="sibTrans" cxnId="{E78F98E8-1550-4338-BB76-3A40C0BF2A87}">
      <dgm:prSet/>
      <dgm:spPr/>
      <dgm:t>
        <a:bodyPr/>
        <a:lstStyle/>
        <a:p>
          <a:endParaRPr lang="fr-FR"/>
        </a:p>
      </dgm:t>
    </dgm:pt>
    <dgm:pt modelId="{46091C83-8E25-4963-B054-B50C2894E018}">
      <dgm:prSet phldr="0"/>
      <dgm:spPr/>
      <dgm:t>
        <a:bodyPr/>
        <a:lstStyle/>
        <a:p>
          <a:r>
            <a:rPr lang="fr-FR" dirty="0">
              <a:latin typeface="Calibri Light" panose="020F0302020204030204"/>
            </a:rPr>
            <a:t>datanode</a:t>
          </a:r>
        </a:p>
      </dgm:t>
    </dgm:pt>
    <dgm:pt modelId="{8D9FA9CC-4B14-4FF7-8AB6-1A26EBBD21C9}" type="parTrans" cxnId="{36AB2D9E-EDA3-4509-816B-4C558E3EE71E}">
      <dgm:prSet/>
      <dgm:spPr/>
      <dgm:t>
        <a:bodyPr/>
        <a:lstStyle/>
        <a:p>
          <a:endParaRPr lang="fr-FR"/>
        </a:p>
      </dgm:t>
    </dgm:pt>
    <dgm:pt modelId="{F3B9A5BA-985B-421F-9D1E-76458504C9E5}" type="sibTrans" cxnId="{36AB2D9E-EDA3-4509-816B-4C558E3EE71E}">
      <dgm:prSet/>
      <dgm:spPr/>
      <dgm:t>
        <a:bodyPr/>
        <a:lstStyle/>
        <a:p>
          <a:endParaRPr lang="en-US"/>
        </a:p>
      </dgm:t>
    </dgm:pt>
    <dgm:pt modelId="{8C21FC04-50DE-4676-8060-E88BB4A15B7C}">
      <dgm:prSet phldr="0"/>
      <dgm:spPr/>
      <dgm:t>
        <a:bodyPr/>
        <a:lstStyle/>
        <a:p>
          <a:pPr rtl="0"/>
          <a:r>
            <a:rPr lang="fr-FR" dirty="0">
              <a:latin typeface="Calibri Light" panose="020F0302020204030204"/>
            </a:rPr>
            <a:t>namenode</a:t>
          </a:r>
        </a:p>
      </dgm:t>
    </dgm:pt>
    <dgm:pt modelId="{23496E02-A8F2-4503-AA7A-89996A8F20BE}" type="parTrans" cxnId="{90F10B0A-B4F0-4CA8-AFD6-CEE9DC6F3616}">
      <dgm:prSet/>
      <dgm:spPr/>
      <dgm:t>
        <a:bodyPr/>
        <a:lstStyle/>
        <a:p>
          <a:endParaRPr lang="fr-FR"/>
        </a:p>
      </dgm:t>
    </dgm:pt>
    <dgm:pt modelId="{D3F602F0-E628-408D-8C9F-9C20349E12D2}" type="sibTrans" cxnId="{90F10B0A-B4F0-4CA8-AFD6-CEE9DC6F3616}">
      <dgm:prSet/>
      <dgm:spPr/>
      <dgm:t>
        <a:bodyPr/>
        <a:lstStyle/>
        <a:p>
          <a:endParaRPr lang="en-US"/>
        </a:p>
      </dgm:t>
    </dgm:pt>
    <dgm:pt modelId="{AF872DA1-1CBC-4760-BE01-9D27A1E89134}" type="pres">
      <dgm:prSet presAssocID="{04963E9F-74BB-426C-A0E3-9C45DF5D9377}" presName="diagram" presStyleCnt="0">
        <dgm:presLayoutVars>
          <dgm:chPref val="1"/>
          <dgm:dir/>
          <dgm:animOne val="branch"/>
          <dgm:animLvl val="lvl"/>
          <dgm:resizeHandles val="exact"/>
        </dgm:presLayoutVars>
      </dgm:prSet>
      <dgm:spPr/>
    </dgm:pt>
    <dgm:pt modelId="{BA06DBFC-B58F-4BAD-93B3-67DC3A14B2D2}" type="pres">
      <dgm:prSet presAssocID="{0F4B571F-711A-4AC1-A271-C5B7761D00E6}" presName="root1" presStyleCnt="0"/>
      <dgm:spPr/>
    </dgm:pt>
    <dgm:pt modelId="{F6A8BCC9-BBB2-486B-960D-871DB534B301}" type="pres">
      <dgm:prSet presAssocID="{0F4B571F-711A-4AC1-A271-C5B7761D00E6}" presName="LevelOneTextNode" presStyleLbl="node0" presStyleIdx="0" presStyleCnt="1">
        <dgm:presLayoutVars>
          <dgm:chPref val="3"/>
        </dgm:presLayoutVars>
      </dgm:prSet>
      <dgm:spPr/>
    </dgm:pt>
    <dgm:pt modelId="{7EECD6BB-4BED-48B8-88C6-CF12495F3E36}" type="pres">
      <dgm:prSet presAssocID="{0F4B571F-711A-4AC1-A271-C5B7761D00E6}" presName="level2hierChild" presStyleCnt="0"/>
      <dgm:spPr/>
    </dgm:pt>
    <dgm:pt modelId="{7F5DA2F1-23A3-442E-91C2-D533281B3145}" type="pres">
      <dgm:prSet presAssocID="{2FD4E67C-1F71-4893-B78C-5BBE5B9AB2AA}" presName="conn2-1" presStyleLbl="parChTrans1D2" presStyleIdx="0" presStyleCnt="2"/>
      <dgm:spPr/>
    </dgm:pt>
    <dgm:pt modelId="{1CCE3465-96B3-4B6E-B357-F3E7E9A72AD1}" type="pres">
      <dgm:prSet presAssocID="{2FD4E67C-1F71-4893-B78C-5BBE5B9AB2AA}" presName="connTx" presStyleLbl="parChTrans1D2" presStyleIdx="0" presStyleCnt="2"/>
      <dgm:spPr/>
    </dgm:pt>
    <dgm:pt modelId="{5E6E4AE5-12D1-452C-BF67-24C5BE95FEDE}" type="pres">
      <dgm:prSet presAssocID="{4B441632-6BCC-4EF2-94C5-881A31E32041}" presName="root2" presStyleCnt="0"/>
      <dgm:spPr/>
    </dgm:pt>
    <dgm:pt modelId="{36E825AD-1683-402A-8481-C3729CDB9B65}" type="pres">
      <dgm:prSet presAssocID="{4B441632-6BCC-4EF2-94C5-881A31E32041}" presName="LevelTwoTextNode" presStyleLbl="node2" presStyleIdx="0" presStyleCnt="2">
        <dgm:presLayoutVars>
          <dgm:chPref val="3"/>
        </dgm:presLayoutVars>
      </dgm:prSet>
      <dgm:spPr/>
    </dgm:pt>
    <dgm:pt modelId="{B7BD6DF7-2EDA-4E9F-9DD2-67BBBFD464AB}" type="pres">
      <dgm:prSet presAssocID="{4B441632-6BCC-4EF2-94C5-881A31E32041}" presName="level3hierChild" presStyleCnt="0"/>
      <dgm:spPr/>
    </dgm:pt>
    <dgm:pt modelId="{73A74A64-F8A0-4818-8C32-3317D381CE98}" type="pres">
      <dgm:prSet presAssocID="{E4C2A03D-81EB-4E31-8796-D2358B585C3D}" presName="conn2-1" presStyleLbl="parChTrans1D2" presStyleIdx="1" presStyleCnt="2"/>
      <dgm:spPr/>
    </dgm:pt>
    <dgm:pt modelId="{167DF8A6-87FD-4691-8191-70FF65C45ED6}" type="pres">
      <dgm:prSet presAssocID="{E4C2A03D-81EB-4E31-8796-D2358B585C3D}" presName="connTx" presStyleLbl="parChTrans1D2" presStyleIdx="1" presStyleCnt="2"/>
      <dgm:spPr/>
    </dgm:pt>
    <dgm:pt modelId="{134E23C5-ADE8-4344-968D-A6500CB74EC1}" type="pres">
      <dgm:prSet presAssocID="{2C985AAC-6E35-413B-B798-38524B758FE0}" presName="root2" presStyleCnt="0"/>
      <dgm:spPr/>
    </dgm:pt>
    <dgm:pt modelId="{0AF3DEC3-26E6-42DF-B32F-0D25E8716B3A}" type="pres">
      <dgm:prSet presAssocID="{2C985AAC-6E35-413B-B798-38524B758FE0}" presName="LevelTwoTextNode" presStyleLbl="node2" presStyleIdx="1" presStyleCnt="2">
        <dgm:presLayoutVars>
          <dgm:chPref val="3"/>
        </dgm:presLayoutVars>
      </dgm:prSet>
      <dgm:spPr/>
    </dgm:pt>
    <dgm:pt modelId="{9630DFA4-DD98-4A82-A437-3C381C398FB1}" type="pres">
      <dgm:prSet presAssocID="{2C985AAC-6E35-413B-B798-38524B758FE0}" presName="level3hierChild" presStyleCnt="0"/>
      <dgm:spPr/>
    </dgm:pt>
    <dgm:pt modelId="{608A0980-C8AB-4C02-AAB3-D16324E95674}" type="pres">
      <dgm:prSet presAssocID="{850D09A2-E384-4F92-BAC7-B17778EF969F}" presName="conn2-1" presStyleLbl="parChTrans1D3" presStyleIdx="0" presStyleCnt="1"/>
      <dgm:spPr/>
    </dgm:pt>
    <dgm:pt modelId="{47F07E3B-F288-496D-9B05-3C8283C8D84A}" type="pres">
      <dgm:prSet presAssocID="{850D09A2-E384-4F92-BAC7-B17778EF969F}" presName="connTx" presStyleLbl="parChTrans1D3" presStyleIdx="0" presStyleCnt="1"/>
      <dgm:spPr/>
    </dgm:pt>
    <dgm:pt modelId="{4738AE60-E0BD-40DD-8BBE-8FE6ED8BAA73}" type="pres">
      <dgm:prSet presAssocID="{922EA04F-D279-4A64-B050-341B3600DC3E}" presName="root2" presStyleCnt="0"/>
      <dgm:spPr/>
    </dgm:pt>
    <dgm:pt modelId="{46CBC1E0-AC2B-4385-BAC6-CDA2A316FEBA}" type="pres">
      <dgm:prSet presAssocID="{922EA04F-D279-4A64-B050-341B3600DC3E}" presName="LevelTwoTextNode" presStyleLbl="node3" presStyleIdx="0" presStyleCnt="1">
        <dgm:presLayoutVars>
          <dgm:chPref val="3"/>
        </dgm:presLayoutVars>
      </dgm:prSet>
      <dgm:spPr/>
    </dgm:pt>
    <dgm:pt modelId="{9407B5C6-9442-4FEC-ABFB-8FF0593A618D}" type="pres">
      <dgm:prSet presAssocID="{922EA04F-D279-4A64-B050-341B3600DC3E}" presName="level3hierChild" presStyleCnt="0"/>
      <dgm:spPr/>
    </dgm:pt>
    <dgm:pt modelId="{D5EB354F-9E1A-45B6-9BD2-BD16C1669059}" type="pres">
      <dgm:prSet presAssocID="{23496E02-A8F2-4503-AA7A-89996A8F20BE}" presName="conn2-1" presStyleLbl="parChTrans1D4" presStyleIdx="0" presStyleCnt="2"/>
      <dgm:spPr/>
    </dgm:pt>
    <dgm:pt modelId="{536EFCB7-A92C-418D-A9FB-EF6AB8FE78F9}" type="pres">
      <dgm:prSet presAssocID="{23496E02-A8F2-4503-AA7A-89996A8F20BE}" presName="connTx" presStyleLbl="parChTrans1D4" presStyleIdx="0" presStyleCnt="2"/>
      <dgm:spPr/>
    </dgm:pt>
    <dgm:pt modelId="{1F5E07E4-A322-49F9-BF40-61857867E51A}" type="pres">
      <dgm:prSet presAssocID="{8C21FC04-50DE-4676-8060-E88BB4A15B7C}" presName="root2" presStyleCnt="0"/>
      <dgm:spPr/>
    </dgm:pt>
    <dgm:pt modelId="{FA9537D4-71CF-4DCE-B0C2-F973997A9E6E}" type="pres">
      <dgm:prSet presAssocID="{8C21FC04-50DE-4676-8060-E88BB4A15B7C}" presName="LevelTwoTextNode" presStyleLbl="node4" presStyleIdx="0" presStyleCnt="2">
        <dgm:presLayoutVars>
          <dgm:chPref val="3"/>
        </dgm:presLayoutVars>
      </dgm:prSet>
      <dgm:spPr/>
    </dgm:pt>
    <dgm:pt modelId="{B2F4BD16-5B68-4C77-BD4B-CF8C6413F3D1}" type="pres">
      <dgm:prSet presAssocID="{8C21FC04-50DE-4676-8060-E88BB4A15B7C}" presName="level3hierChild" presStyleCnt="0"/>
      <dgm:spPr/>
    </dgm:pt>
    <dgm:pt modelId="{CC8AE098-CEBE-4AFA-9C2E-37A81AE7AFE2}" type="pres">
      <dgm:prSet presAssocID="{8D9FA9CC-4B14-4FF7-8AB6-1A26EBBD21C9}" presName="conn2-1" presStyleLbl="parChTrans1D4" presStyleIdx="1" presStyleCnt="2"/>
      <dgm:spPr/>
    </dgm:pt>
    <dgm:pt modelId="{1B87543D-9053-411C-944D-A90774D8EBC6}" type="pres">
      <dgm:prSet presAssocID="{8D9FA9CC-4B14-4FF7-8AB6-1A26EBBD21C9}" presName="connTx" presStyleLbl="parChTrans1D4" presStyleIdx="1" presStyleCnt="2"/>
      <dgm:spPr/>
    </dgm:pt>
    <dgm:pt modelId="{FF5D4A0A-A7D9-45B8-8C86-D73B4433B77C}" type="pres">
      <dgm:prSet presAssocID="{46091C83-8E25-4963-B054-B50C2894E018}" presName="root2" presStyleCnt="0"/>
      <dgm:spPr/>
    </dgm:pt>
    <dgm:pt modelId="{2333BA25-0F67-47DE-8A06-94ACD33C0561}" type="pres">
      <dgm:prSet presAssocID="{46091C83-8E25-4963-B054-B50C2894E018}" presName="LevelTwoTextNode" presStyleLbl="node4" presStyleIdx="1" presStyleCnt="2">
        <dgm:presLayoutVars>
          <dgm:chPref val="3"/>
        </dgm:presLayoutVars>
      </dgm:prSet>
      <dgm:spPr/>
    </dgm:pt>
    <dgm:pt modelId="{FA6D4265-03B5-4B23-98D3-4B64784A162A}" type="pres">
      <dgm:prSet presAssocID="{46091C83-8E25-4963-B054-B50C2894E018}" presName="level3hierChild" presStyleCnt="0"/>
      <dgm:spPr/>
    </dgm:pt>
  </dgm:ptLst>
  <dgm:cxnLst>
    <dgm:cxn modelId="{3FB19B06-EEFE-42C2-956A-C177DF65C8F0}" srcId="{0F4B571F-711A-4AC1-A271-C5B7761D00E6}" destId="{4B441632-6BCC-4EF2-94C5-881A31E32041}" srcOrd="0" destOrd="0" parTransId="{2FD4E67C-1F71-4893-B78C-5BBE5B9AB2AA}" sibTransId="{EBFE452B-E39D-4A28-9ADB-0CC78D5CE57C}"/>
    <dgm:cxn modelId="{90F10B0A-B4F0-4CA8-AFD6-CEE9DC6F3616}" srcId="{922EA04F-D279-4A64-B050-341B3600DC3E}" destId="{8C21FC04-50DE-4676-8060-E88BB4A15B7C}" srcOrd="0" destOrd="0" parTransId="{23496E02-A8F2-4503-AA7A-89996A8F20BE}" sibTransId="{D3F602F0-E628-408D-8C9F-9C20349E12D2}"/>
    <dgm:cxn modelId="{AB555A0C-581A-4B44-856F-E3BA8C58E081}" srcId="{0F4B571F-711A-4AC1-A271-C5B7761D00E6}" destId="{2C985AAC-6E35-413B-B798-38524B758FE0}" srcOrd="1" destOrd="0" parTransId="{E4C2A03D-81EB-4E31-8796-D2358B585C3D}" sibTransId="{C91F0DF0-69AB-46B4-9C2E-2645491420C2}"/>
    <dgm:cxn modelId="{6852480D-0235-4509-BF2C-B7EF2BCBE622}" srcId="{04963E9F-74BB-426C-A0E3-9C45DF5D9377}" destId="{0F4B571F-711A-4AC1-A271-C5B7761D00E6}" srcOrd="0" destOrd="0" parTransId="{28B9085D-267E-4148-94C2-3BB8342F9032}" sibTransId="{D228326C-FB0D-48AB-8757-240246A18A17}"/>
    <dgm:cxn modelId="{BFD02119-DDD6-446C-9AFC-BC64F47562F9}" type="presOf" srcId="{2FD4E67C-1F71-4893-B78C-5BBE5B9AB2AA}" destId="{1CCE3465-96B3-4B6E-B357-F3E7E9A72AD1}" srcOrd="1" destOrd="0" presId="urn:microsoft.com/office/officeart/2005/8/layout/hierarchy2"/>
    <dgm:cxn modelId="{9468362C-7D80-4830-A884-67D7686CE86D}" type="presOf" srcId="{922EA04F-D279-4A64-B050-341B3600DC3E}" destId="{46CBC1E0-AC2B-4385-BAC6-CDA2A316FEBA}" srcOrd="0" destOrd="0" presId="urn:microsoft.com/office/officeart/2005/8/layout/hierarchy2"/>
    <dgm:cxn modelId="{73ADEF40-1C4C-48B1-B5FD-74FE440EF2EF}" type="presOf" srcId="{23496E02-A8F2-4503-AA7A-89996A8F20BE}" destId="{D5EB354F-9E1A-45B6-9BD2-BD16C1669059}" srcOrd="0" destOrd="0" presId="urn:microsoft.com/office/officeart/2005/8/layout/hierarchy2"/>
    <dgm:cxn modelId="{07046861-27A7-4E2E-A139-0928E2864329}" type="presOf" srcId="{E4C2A03D-81EB-4E31-8796-D2358B585C3D}" destId="{73A74A64-F8A0-4818-8C32-3317D381CE98}" srcOrd="0" destOrd="0" presId="urn:microsoft.com/office/officeart/2005/8/layout/hierarchy2"/>
    <dgm:cxn modelId="{70BC4E48-0183-4081-A595-D6F33A06B408}" type="presOf" srcId="{850D09A2-E384-4F92-BAC7-B17778EF969F}" destId="{608A0980-C8AB-4C02-AAB3-D16324E95674}" srcOrd="0" destOrd="0" presId="urn:microsoft.com/office/officeart/2005/8/layout/hierarchy2"/>
    <dgm:cxn modelId="{4000B278-B403-412C-A734-F35A17233B62}" type="presOf" srcId="{46091C83-8E25-4963-B054-B50C2894E018}" destId="{2333BA25-0F67-47DE-8A06-94ACD33C0561}" srcOrd="0" destOrd="0" presId="urn:microsoft.com/office/officeart/2005/8/layout/hierarchy2"/>
    <dgm:cxn modelId="{1AB90659-7A28-497C-8B1D-B28F01C7AA95}" type="presOf" srcId="{0F4B571F-711A-4AC1-A271-C5B7761D00E6}" destId="{F6A8BCC9-BBB2-486B-960D-871DB534B301}" srcOrd="0" destOrd="0" presId="urn:microsoft.com/office/officeart/2005/8/layout/hierarchy2"/>
    <dgm:cxn modelId="{01EE1889-DD14-445B-89CB-513BBF6F82C8}" type="presOf" srcId="{2C985AAC-6E35-413B-B798-38524B758FE0}" destId="{0AF3DEC3-26E6-42DF-B32F-0D25E8716B3A}" srcOrd="0" destOrd="0" presId="urn:microsoft.com/office/officeart/2005/8/layout/hierarchy2"/>
    <dgm:cxn modelId="{A019868B-E052-41D5-9B0D-A400C136CC6C}" type="presOf" srcId="{8C21FC04-50DE-4676-8060-E88BB4A15B7C}" destId="{FA9537D4-71CF-4DCE-B0C2-F973997A9E6E}" srcOrd="0" destOrd="0" presId="urn:microsoft.com/office/officeart/2005/8/layout/hierarchy2"/>
    <dgm:cxn modelId="{CB1B6798-AD4C-4A02-A9F9-F569EF874EE7}" type="presOf" srcId="{8D9FA9CC-4B14-4FF7-8AB6-1A26EBBD21C9}" destId="{1B87543D-9053-411C-944D-A90774D8EBC6}" srcOrd="1" destOrd="0" presId="urn:microsoft.com/office/officeart/2005/8/layout/hierarchy2"/>
    <dgm:cxn modelId="{E5AB589B-33B3-4D08-8BB1-66562FE07B88}" type="presOf" srcId="{4B441632-6BCC-4EF2-94C5-881A31E32041}" destId="{36E825AD-1683-402A-8481-C3729CDB9B65}" srcOrd="0" destOrd="0" presId="urn:microsoft.com/office/officeart/2005/8/layout/hierarchy2"/>
    <dgm:cxn modelId="{3EB9F29B-0BD9-4DD2-B443-DA2AAE704F0B}" type="presOf" srcId="{850D09A2-E384-4F92-BAC7-B17778EF969F}" destId="{47F07E3B-F288-496D-9B05-3C8283C8D84A}" srcOrd="1" destOrd="0" presId="urn:microsoft.com/office/officeart/2005/8/layout/hierarchy2"/>
    <dgm:cxn modelId="{36AB2D9E-EDA3-4509-816B-4C558E3EE71E}" srcId="{922EA04F-D279-4A64-B050-341B3600DC3E}" destId="{46091C83-8E25-4963-B054-B50C2894E018}" srcOrd="1" destOrd="0" parTransId="{8D9FA9CC-4B14-4FF7-8AB6-1A26EBBD21C9}" sibTransId="{F3B9A5BA-985B-421F-9D1E-76458504C9E5}"/>
    <dgm:cxn modelId="{0EB25AAA-BE23-4A66-B61F-33F02544935D}" type="presOf" srcId="{E4C2A03D-81EB-4E31-8796-D2358B585C3D}" destId="{167DF8A6-87FD-4691-8191-70FF65C45ED6}" srcOrd="1" destOrd="0" presId="urn:microsoft.com/office/officeart/2005/8/layout/hierarchy2"/>
    <dgm:cxn modelId="{4E5335C2-6277-499D-93DD-20FAE7F23A5F}" type="presOf" srcId="{2FD4E67C-1F71-4893-B78C-5BBE5B9AB2AA}" destId="{7F5DA2F1-23A3-442E-91C2-D533281B3145}" srcOrd="0" destOrd="0" presId="urn:microsoft.com/office/officeart/2005/8/layout/hierarchy2"/>
    <dgm:cxn modelId="{23A532DB-61EE-4F2C-9761-53C474D92C61}" type="presOf" srcId="{8D9FA9CC-4B14-4FF7-8AB6-1A26EBBD21C9}" destId="{CC8AE098-CEBE-4AFA-9C2E-37A81AE7AFE2}" srcOrd="0" destOrd="0" presId="urn:microsoft.com/office/officeart/2005/8/layout/hierarchy2"/>
    <dgm:cxn modelId="{E78F98E8-1550-4338-BB76-3A40C0BF2A87}" srcId="{2C985AAC-6E35-413B-B798-38524B758FE0}" destId="{922EA04F-D279-4A64-B050-341B3600DC3E}" srcOrd="0" destOrd="0" parTransId="{850D09A2-E384-4F92-BAC7-B17778EF969F}" sibTransId="{C14A4947-9EDE-4F65-A929-4EB01FF58EE2}"/>
    <dgm:cxn modelId="{5D32E3EC-80DB-4083-99FB-1F978723A108}" type="presOf" srcId="{23496E02-A8F2-4503-AA7A-89996A8F20BE}" destId="{536EFCB7-A92C-418D-A9FB-EF6AB8FE78F9}" srcOrd="1" destOrd="0" presId="urn:microsoft.com/office/officeart/2005/8/layout/hierarchy2"/>
    <dgm:cxn modelId="{35547CF3-7E98-479C-838B-20CEA3B048EE}" type="presOf" srcId="{04963E9F-74BB-426C-A0E3-9C45DF5D9377}" destId="{AF872DA1-1CBC-4760-BE01-9D27A1E89134}" srcOrd="0" destOrd="0" presId="urn:microsoft.com/office/officeart/2005/8/layout/hierarchy2"/>
    <dgm:cxn modelId="{EC24D4AC-E684-4E5C-B849-3BCA89906A4D}" type="presParOf" srcId="{AF872DA1-1CBC-4760-BE01-9D27A1E89134}" destId="{BA06DBFC-B58F-4BAD-93B3-67DC3A14B2D2}" srcOrd="0" destOrd="0" presId="urn:microsoft.com/office/officeart/2005/8/layout/hierarchy2"/>
    <dgm:cxn modelId="{7AF332B0-5B15-465E-AAF3-42CC67B6C93C}" type="presParOf" srcId="{BA06DBFC-B58F-4BAD-93B3-67DC3A14B2D2}" destId="{F6A8BCC9-BBB2-486B-960D-871DB534B301}" srcOrd="0" destOrd="0" presId="urn:microsoft.com/office/officeart/2005/8/layout/hierarchy2"/>
    <dgm:cxn modelId="{499AA5F2-672E-497E-B432-E41EDC6B2687}" type="presParOf" srcId="{BA06DBFC-B58F-4BAD-93B3-67DC3A14B2D2}" destId="{7EECD6BB-4BED-48B8-88C6-CF12495F3E36}" srcOrd="1" destOrd="0" presId="urn:microsoft.com/office/officeart/2005/8/layout/hierarchy2"/>
    <dgm:cxn modelId="{0A05DB3C-97A2-4AFD-AB47-4BDDC518A1ED}" type="presParOf" srcId="{7EECD6BB-4BED-48B8-88C6-CF12495F3E36}" destId="{7F5DA2F1-23A3-442E-91C2-D533281B3145}" srcOrd="0" destOrd="0" presId="urn:microsoft.com/office/officeart/2005/8/layout/hierarchy2"/>
    <dgm:cxn modelId="{660369A7-33D0-449C-8CD7-64AA6CC17114}" type="presParOf" srcId="{7F5DA2F1-23A3-442E-91C2-D533281B3145}" destId="{1CCE3465-96B3-4B6E-B357-F3E7E9A72AD1}" srcOrd="0" destOrd="0" presId="urn:microsoft.com/office/officeart/2005/8/layout/hierarchy2"/>
    <dgm:cxn modelId="{018A2D8E-0FFD-4AAF-899E-35070364CA8C}" type="presParOf" srcId="{7EECD6BB-4BED-48B8-88C6-CF12495F3E36}" destId="{5E6E4AE5-12D1-452C-BF67-24C5BE95FEDE}" srcOrd="1" destOrd="0" presId="urn:microsoft.com/office/officeart/2005/8/layout/hierarchy2"/>
    <dgm:cxn modelId="{DB301952-FD39-465E-AA52-9515AA6C173D}" type="presParOf" srcId="{5E6E4AE5-12D1-452C-BF67-24C5BE95FEDE}" destId="{36E825AD-1683-402A-8481-C3729CDB9B65}" srcOrd="0" destOrd="0" presId="urn:microsoft.com/office/officeart/2005/8/layout/hierarchy2"/>
    <dgm:cxn modelId="{43D51162-BCD0-4B4D-A166-FAF22863E9A7}" type="presParOf" srcId="{5E6E4AE5-12D1-452C-BF67-24C5BE95FEDE}" destId="{B7BD6DF7-2EDA-4E9F-9DD2-67BBBFD464AB}" srcOrd="1" destOrd="0" presId="urn:microsoft.com/office/officeart/2005/8/layout/hierarchy2"/>
    <dgm:cxn modelId="{F314DEE7-1923-43BA-9087-81DCD8C4DE6F}" type="presParOf" srcId="{7EECD6BB-4BED-48B8-88C6-CF12495F3E36}" destId="{73A74A64-F8A0-4818-8C32-3317D381CE98}" srcOrd="2" destOrd="0" presId="urn:microsoft.com/office/officeart/2005/8/layout/hierarchy2"/>
    <dgm:cxn modelId="{40CD4E3D-8326-4573-9E50-2B9D3C17F2E7}" type="presParOf" srcId="{73A74A64-F8A0-4818-8C32-3317D381CE98}" destId="{167DF8A6-87FD-4691-8191-70FF65C45ED6}" srcOrd="0" destOrd="0" presId="urn:microsoft.com/office/officeart/2005/8/layout/hierarchy2"/>
    <dgm:cxn modelId="{76596058-BCD0-4A01-931B-03466AE89A83}" type="presParOf" srcId="{7EECD6BB-4BED-48B8-88C6-CF12495F3E36}" destId="{134E23C5-ADE8-4344-968D-A6500CB74EC1}" srcOrd="3" destOrd="0" presId="urn:microsoft.com/office/officeart/2005/8/layout/hierarchy2"/>
    <dgm:cxn modelId="{7F18F91C-6FAB-4721-BB7E-D29ED6921A49}" type="presParOf" srcId="{134E23C5-ADE8-4344-968D-A6500CB74EC1}" destId="{0AF3DEC3-26E6-42DF-B32F-0D25E8716B3A}" srcOrd="0" destOrd="0" presId="urn:microsoft.com/office/officeart/2005/8/layout/hierarchy2"/>
    <dgm:cxn modelId="{7CF23361-55D8-4F1C-B7F9-B734662DBE1C}" type="presParOf" srcId="{134E23C5-ADE8-4344-968D-A6500CB74EC1}" destId="{9630DFA4-DD98-4A82-A437-3C381C398FB1}" srcOrd="1" destOrd="0" presId="urn:microsoft.com/office/officeart/2005/8/layout/hierarchy2"/>
    <dgm:cxn modelId="{8B5EAC4C-0D00-4C2D-89FA-5C7A0D5DF315}" type="presParOf" srcId="{9630DFA4-DD98-4A82-A437-3C381C398FB1}" destId="{608A0980-C8AB-4C02-AAB3-D16324E95674}" srcOrd="0" destOrd="0" presId="urn:microsoft.com/office/officeart/2005/8/layout/hierarchy2"/>
    <dgm:cxn modelId="{14DA312A-70FE-472A-869A-F0C4CF96EB6A}" type="presParOf" srcId="{608A0980-C8AB-4C02-AAB3-D16324E95674}" destId="{47F07E3B-F288-496D-9B05-3C8283C8D84A}" srcOrd="0" destOrd="0" presId="urn:microsoft.com/office/officeart/2005/8/layout/hierarchy2"/>
    <dgm:cxn modelId="{8B565F2D-F2F9-4F40-8148-D081158743F4}" type="presParOf" srcId="{9630DFA4-DD98-4A82-A437-3C381C398FB1}" destId="{4738AE60-E0BD-40DD-8BBE-8FE6ED8BAA73}" srcOrd="1" destOrd="0" presId="urn:microsoft.com/office/officeart/2005/8/layout/hierarchy2"/>
    <dgm:cxn modelId="{4B105427-B47C-444B-A74C-4509331E98B5}" type="presParOf" srcId="{4738AE60-E0BD-40DD-8BBE-8FE6ED8BAA73}" destId="{46CBC1E0-AC2B-4385-BAC6-CDA2A316FEBA}" srcOrd="0" destOrd="0" presId="urn:microsoft.com/office/officeart/2005/8/layout/hierarchy2"/>
    <dgm:cxn modelId="{749B80AB-5D56-46F6-A218-E9F546FA8EE2}" type="presParOf" srcId="{4738AE60-E0BD-40DD-8BBE-8FE6ED8BAA73}" destId="{9407B5C6-9442-4FEC-ABFB-8FF0593A618D}" srcOrd="1" destOrd="0" presId="urn:microsoft.com/office/officeart/2005/8/layout/hierarchy2"/>
    <dgm:cxn modelId="{241EDACD-2E28-48A0-B3D3-E852981CAC82}" type="presParOf" srcId="{9407B5C6-9442-4FEC-ABFB-8FF0593A618D}" destId="{D5EB354F-9E1A-45B6-9BD2-BD16C1669059}" srcOrd="0" destOrd="0" presId="urn:microsoft.com/office/officeart/2005/8/layout/hierarchy2"/>
    <dgm:cxn modelId="{AC47DACC-2F53-4B12-995A-E00CF96EE4B4}" type="presParOf" srcId="{D5EB354F-9E1A-45B6-9BD2-BD16C1669059}" destId="{536EFCB7-A92C-418D-A9FB-EF6AB8FE78F9}" srcOrd="0" destOrd="0" presId="urn:microsoft.com/office/officeart/2005/8/layout/hierarchy2"/>
    <dgm:cxn modelId="{B4F8BAF7-D38B-45CC-94E9-3D147423D5E3}" type="presParOf" srcId="{9407B5C6-9442-4FEC-ABFB-8FF0593A618D}" destId="{1F5E07E4-A322-49F9-BF40-61857867E51A}" srcOrd="1" destOrd="0" presId="urn:microsoft.com/office/officeart/2005/8/layout/hierarchy2"/>
    <dgm:cxn modelId="{4B53AFF3-89A6-4668-8CE9-FC6206CE96A3}" type="presParOf" srcId="{1F5E07E4-A322-49F9-BF40-61857867E51A}" destId="{FA9537D4-71CF-4DCE-B0C2-F973997A9E6E}" srcOrd="0" destOrd="0" presId="urn:microsoft.com/office/officeart/2005/8/layout/hierarchy2"/>
    <dgm:cxn modelId="{5B21216F-1A48-4D5E-B035-29E7330AE435}" type="presParOf" srcId="{1F5E07E4-A322-49F9-BF40-61857867E51A}" destId="{B2F4BD16-5B68-4C77-BD4B-CF8C6413F3D1}" srcOrd="1" destOrd="0" presId="urn:microsoft.com/office/officeart/2005/8/layout/hierarchy2"/>
    <dgm:cxn modelId="{D0AD19D6-EEEF-47F8-915C-DB6237F085C2}" type="presParOf" srcId="{9407B5C6-9442-4FEC-ABFB-8FF0593A618D}" destId="{CC8AE098-CEBE-4AFA-9C2E-37A81AE7AFE2}" srcOrd="2" destOrd="0" presId="urn:microsoft.com/office/officeart/2005/8/layout/hierarchy2"/>
    <dgm:cxn modelId="{1F618EE9-49F8-4382-B51C-03CB8670B713}" type="presParOf" srcId="{CC8AE098-CEBE-4AFA-9C2E-37A81AE7AFE2}" destId="{1B87543D-9053-411C-944D-A90774D8EBC6}" srcOrd="0" destOrd="0" presId="urn:microsoft.com/office/officeart/2005/8/layout/hierarchy2"/>
    <dgm:cxn modelId="{5C03D6AD-6321-40DF-B1E1-1EEB59CD261E}" type="presParOf" srcId="{9407B5C6-9442-4FEC-ABFB-8FF0593A618D}" destId="{FF5D4A0A-A7D9-45B8-8C86-D73B4433B77C}" srcOrd="3" destOrd="0" presId="urn:microsoft.com/office/officeart/2005/8/layout/hierarchy2"/>
    <dgm:cxn modelId="{EB035E79-4B47-4390-9CF2-4906F3D5CCD5}" type="presParOf" srcId="{FF5D4A0A-A7D9-45B8-8C86-D73B4433B77C}" destId="{2333BA25-0F67-47DE-8A06-94ACD33C0561}" srcOrd="0" destOrd="0" presId="urn:microsoft.com/office/officeart/2005/8/layout/hierarchy2"/>
    <dgm:cxn modelId="{FFE48D0D-4B9B-41BF-A0C2-077813379148}" type="presParOf" srcId="{FF5D4A0A-A7D9-45B8-8C86-D73B4433B77C}" destId="{FA6D4265-03B5-4B23-98D3-4B64784A162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CBC2A6-93FC-4A0B-AE1C-06415DB524F7}" type="doc">
      <dgm:prSet loTypeId="urn:microsoft.com/office/officeart/2008/layout/VerticalCurvedList" loCatId="list" qsTypeId="urn:microsoft.com/office/officeart/2005/8/quickstyle/simple1" qsCatId="simple" csTypeId="urn:microsoft.com/office/officeart/2005/8/colors/accent0_3" csCatId="mainScheme"/>
      <dgm:spPr/>
      <dgm:t>
        <a:bodyPr/>
        <a:lstStyle/>
        <a:p>
          <a:endParaRPr lang="fr-FR"/>
        </a:p>
      </dgm:t>
    </dgm:pt>
    <dgm:pt modelId="{63C8AD81-8093-421A-B963-8C44E1EEBD16}">
      <dgm:prSet/>
      <dgm:spPr/>
      <dgm:t>
        <a:bodyPr/>
        <a:lstStyle/>
        <a:p>
          <a:r>
            <a:rPr lang="fr-FR" dirty="0"/>
            <a:t>hadoop-env.sh</a:t>
          </a:r>
        </a:p>
      </dgm:t>
    </dgm:pt>
    <dgm:pt modelId="{722E1306-DB6A-4D8E-98F7-91C0A29DFDB3}" type="parTrans" cxnId="{695ACF62-4629-4C3F-85C4-4153B5003F8E}">
      <dgm:prSet/>
      <dgm:spPr/>
      <dgm:t>
        <a:bodyPr/>
        <a:lstStyle/>
        <a:p>
          <a:endParaRPr lang="fr-FR"/>
        </a:p>
      </dgm:t>
    </dgm:pt>
    <dgm:pt modelId="{1CCAF0DE-B4F7-472C-A091-96462A6A0116}" type="sibTrans" cxnId="{695ACF62-4629-4C3F-85C4-4153B5003F8E}">
      <dgm:prSet/>
      <dgm:spPr/>
      <dgm:t>
        <a:bodyPr/>
        <a:lstStyle/>
        <a:p>
          <a:endParaRPr lang="fr-FR"/>
        </a:p>
      </dgm:t>
    </dgm:pt>
    <dgm:pt modelId="{483ACC4F-41E5-4845-A094-D0294F18BC72}">
      <dgm:prSet/>
      <dgm:spPr/>
      <dgm:t>
        <a:bodyPr/>
        <a:lstStyle/>
        <a:p>
          <a:r>
            <a:rPr lang="fr-FR" dirty="0"/>
            <a:t>core-site.xml</a:t>
          </a:r>
        </a:p>
      </dgm:t>
    </dgm:pt>
    <dgm:pt modelId="{D086512C-914E-4B81-B9FA-3D1943860D3A}" type="parTrans" cxnId="{43082BBF-A508-4A28-8F3F-DECED79B5377}">
      <dgm:prSet/>
      <dgm:spPr/>
      <dgm:t>
        <a:bodyPr/>
        <a:lstStyle/>
        <a:p>
          <a:endParaRPr lang="fr-FR"/>
        </a:p>
      </dgm:t>
    </dgm:pt>
    <dgm:pt modelId="{35746241-038B-4D28-B1D7-FD5E9FC6D4A1}" type="sibTrans" cxnId="{43082BBF-A508-4A28-8F3F-DECED79B5377}">
      <dgm:prSet/>
      <dgm:spPr/>
      <dgm:t>
        <a:bodyPr/>
        <a:lstStyle/>
        <a:p>
          <a:endParaRPr lang="fr-FR"/>
        </a:p>
      </dgm:t>
    </dgm:pt>
    <dgm:pt modelId="{28DF4876-3909-4AC6-88E6-1F204159D0E6}">
      <dgm:prSet/>
      <dgm:spPr/>
      <dgm:t>
        <a:bodyPr/>
        <a:lstStyle/>
        <a:p>
          <a:r>
            <a:rPr lang="fr-FR" dirty="0"/>
            <a:t>hdfs-site.xml</a:t>
          </a:r>
        </a:p>
      </dgm:t>
    </dgm:pt>
    <dgm:pt modelId="{133937CB-47DD-4274-AE02-B54815CD55E3}" type="parTrans" cxnId="{BEB8DFC9-590E-4479-98F3-C7EF79F046F8}">
      <dgm:prSet/>
      <dgm:spPr/>
      <dgm:t>
        <a:bodyPr/>
        <a:lstStyle/>
        <a:p>
          <a:endParaRPr lang="fr-FR"/>
        </a:p>
      </dgm:t>
    </dgm:pt>
    <dgm:pt modelId="{837AC3C6-5836-4CAE-9AD9-621588956EFD}" type="sibTrans" cxnId="{BEB8DFC9-590E-4479-98F3-C7EF79F046F8}">
      <dgm:prSet/>
      <dgm:spPr/>
      <dgm:t>
        <a:bodyPr/>
        <a:lstStyle/>
        <a:p>
          <a:endParaRPr lang="fr-FR"/>
        </a:p>
      </dgm:t>
    </dgm:pt>
    <dgm:pt modelId="{AE1E6BB5-7324-44D7-B61A-450A5841CB8E}">
      <dgm:prSet/>
      <dgm:spPr/>
      <dgm:t>
        <a:bodyPr/>
        <a:lstStyle/>
        <a:p>
          <a:r>
            <a:rPr lang="fr-FR" dirty="0"/>
            <a:t>mapred-site-xml</a:t>
          </a:r>
        </a:p>
      </dgm:t>
    </dgm:pt>
    <dgm:pt modelId="{37DC92CC-7045-4163-9015-8BB7A54A1048}" type="parTrans" cxnId="{1285F52B-D6D3-4F3C-B4B9-16180A1EE0D9}">
      <dgm:prSet/>
      <dgm:spPr/>
      <dgm:t>
        <a:bodyPr/>
        <a:lstStyle/>
        <a:p>
          <a:endParaRPr lang="fr-FR"/>
        </a:p>
      </dgm:t>
    </dgm:pt>
    <dgm:pt modelId="{ACDE56E9-C322-4E45-AD47-3EB9F8C85177}" type="sibTrans" cxnId="{1285F52B-D6D3-4F3C-B4B9-16180A1EE0D9}">
      <dgm:prSet/>
      <dgm:spPr/>
      <dgm:t>
        <a:bodyPr/>
        <a:lstStyle/>
        <a:p>
          <a:endParaRPr lang="fr-FR"/>
        </a:p>
      </dgm:t>
    </dgm:pt>
    <dgm:pt modelId="{4B5D688B-7F30-4C56-A662-37D8A64EBF37}">
      <dgm:prSet/>
      <dgm:spPr/>
      <dgm:t>
        <a:bodyPr/>
        <a:lstStyle/>
        <a:p>
          <a:r>
            <a:rPr lang="fr-FR" dirty="0"/>
            <a:t>yarn-site.xml</a:t>
          </a:r>
        </a:p>
      </dgm:t>
    </dgm:pt>
    <dgm:pt modelId="{64A90E4A-03C1-405F-A329-8B508FC18F2D}" type="parTrans" cxnId="{45761B7C-AA7B-41BA-BF8F-F4AF44FC6B54}">
      <dgm:prSet/>
      <dgm:spPr/>
      <dgm:t>
        <a:bodyPr/>
        <a:lstStyle/>
        <a:p>
          <a:endParaRPr lang="fr-FR"/>
        </a:p>
      </dgm:t>
    </dgm:pt>
    <dgm:pt modelId="{1CA33559-5DEB-4F94-AC9B-91A5F25C641E}" type="sibTrans" cxnId="{45761B7C-AA7B-41BA-BF8F-F4AF44FC6B54}">
      <dgm:prSet/>
      <dgm:spPr/>
      <dgm:t>
        <a:bodyPr/>
        <a:lstStyle/>
        <a:p>
          <a:endParaRPr lang="fr-FR"/>
        </a:p>
      </dgm:t>
    </dgm:pt>
    <dgm:pt modelId="{E5B3DE30-F5EE-437F-9A4C-1456F5556B9E}" type="pres">
      <dgm:prSet presAssocID="{35CBC2A6-93FC-4A0B-AE1C-06415DB524F7}" presName="Name0" presStyleCnt="0">
        <dgm:presLayoutVars>
          <dgm:chMax val="7"/>
          <dgm:chPref val="7"/>
          <dgm:dir/>
        </dgm:presLayoutVars>
      </dgm:prSet>
      <dgm:spPr/>
    </dgm:pt>
    <dgm:pt modelId="{6541A5E2-EBAB-4548-B8B9-D344368AF4D0}" type="pres">
      <dgm:prSet presAssocID="{35CBC2A6-93FC-4A0B-AE1C-06415DB524F7}" presName="Name1" presStyleCnt="0"/>
      <dgm:spPr/>
    </dgm:pt>
    <dgm:pt modelId="{DD21182F-A934-4CCF-ABD9-19FE2C62200E}" type="pres">
      <dgm:prSet presAssocID="{35CBC2A6-93FC-4A0B-AE1C-06415DB524F7}" presName="cycle" presStyleCnt="0"/>
      <dgm:spPr/>
    </dgm:pt>
    <dgm:pt modelId="{89BEF0CA-EA81-439A-B52C-AA4913C1E64A}" type="pres">
      <dgm:prSet presAssocID="{35CBC2A6-93FC-4A0B-AE1C-06415DB524F7}" presName="srcNode" presStyleLbl="node1" presStyleIdx="0" presStyleCnt="5"/>
      <dgm:spPr/>
    </dgm:pt>
    <dgm:pt modelId="{F5E1E37A-A08D-4D96-862D-B1F4249A2CC7}" type="pres">
      <dgm:prSet presAssocID="{35CBC2A6-93FC-4A0B-AE1C-06415DB524F7}" presName="conn" presStyleLbl="parChTrans1D2" presStyleIdx="0" presStyleCnt="1"/>
      <dgm:spPr/>
    </dgm:pt>
    <dgm:pt modelId="{04168199-2E76-4111-9140-7AC70D2765A5}" type="pres">
      <dgm:prSet presAssocID="{35CBC2A6-93FC-4A0B-AE1C-06415DB524F7}" presName="extraNode" presStyleLbl="node1" presStyleIdx="0" presStyleCnt="5"/>
      <dgm:spPr/>
    </dgm:pt>
    <dgm:pt modelId="{6D191F1F-9C7C-4AE6-83B7-C9AF60023480}" type="pres">
      <dgm:prSet presAssocID="{35CBC2A6-93FC-4A0B-AE1C-06415DB524F7}" presName="dstNode" presStyleLbl="node1" presStyleIdx="0" presStyleCnt="5"/>
      <dgm:spPr/>
    </dgm:pt>
    <dgm:pt modelId="{D7C70C91-57AE-4064-829F-D303A0FAD078}" type="pres">
      <dgm:prSet presAssocID="{63C8AD81-8093-421A-B963-8C44E1EEBD16}" presName="text_1" presStyleLbl="node1" presStyleIdx="0" presStyleCnt="5">
        <dgm:presLayoutVars>
          <dgm:bulletEnabled val="1"/>
        </dgm:presLayoutVars>
      </dgm:prSet>
      <dgm:spPr/>
    </dgm:pt>
    <dgm:pt modelId="{4728F0E2-EC7F-4EDA-B67C-13A9DC7D23D5}" type="pres">
      <dgm:prSet presAssocID="{63C8AD81-8093-421A-B963-8C44E1EEBD16}" presName="accent_1" presStyleCnt="0"/>
      <dgm:spPr/>
    </dgm:pt>
    <dgm:pt modelId="{A06F1C46-56BA-4222-98A7-9BD243DECC1D}" type="pres">
      <dgm:prSet presAssocID="{63C8AD81-8093-421A-B963-8C44E1EEBD16}" presName="accentRepeatNode" presStyleLbl="solidFgAcc1" presStyleIdx="0" presStyleCnt="5"/>
      <dgm:spPr/>
    </dgm:pt>
    <dgm:pt modelId="{74EE2EEB-5A31-4379-A5F2-1AA6606B6D19}" type="pres">
      <dgm:prSet presAssocID="{483ACC4F-41E5-4845-A094-D0294F18BC72}" presName="text_2" presStyleLbl="node1" presStyleIdx="1" presStyleCnt="5">
        <dgm:presLayoutVars>
          <dgm:bulletEnabled val="1"/>
        </dgm:presLayoutVars>
      </dgm:prSet>
      <dgm:spPr/>
    </dgm:pt>
    <dgm:pt modelId="{C0FAAC7F-2C41-453C-8E61-61799CB2D22E}" type="pres">
      <dgm:prSet presAssocID="{483ACC4F-41E5-4845-A094-D0294F18BC72}" presName="accent_2" presStyleCnt="0"/>
      <dgm:spPr/>
    </dgm:pt>
    <dgm:pt modelId="{2283A3F9-9FF6-42F6-B9E5-3037E1792AAB}" type="pres">
      <dgm:prSet presAssocID="{483ACC4F-41E5-4845-A094-D0294F18BC72}" presName="accentRepeatNode" presStyleLbl="solidFgAcc1" presStyleIdx="1" presStyleCnt="5"/>
      <dgm:spPr/>
    </dgm:pt>
    <dgm:pt modelId="{8DDF05F1-13B7-411F-8753-0FC15B282156}" type="pres">
      <dgm:prSet presAssocID="{28DF4876-3909-4AC6-88E6-1F204159D0E6}" presName="text_3" presStyleLbl="node1" presStyleIdx="2" presStyleCnt="5">
        <dgm:presLayoutVars>
          <dgm:bulletEnabled val="1"/>
        </dgm:presLayoutVars>
      </dgm:prSet>
      <dgm:spPr/>
    </dgm:pt>
    <dgm:pt modelId="{D813AD6B-6515-45EF-A745-DA15EB02DB94}" type="pres">
      <dgm:prSet presAssocID="{28DF4876-3909-4AC6-88E6-1F204159D0E6}" presName="accent_3" presStyleCnt="0"/>
      <dgm:spPr/>
    </dgm:pt>
    <dgm:pt modelId="{CF073AF0-4D97-4845-A2E3-80481A89D62A}" type="pres">
      <dgm:prSet presAssocID="{28DF4876-3909-4AC6-88E6-1F204159D0E6}" presName="accentRepeatNode" presStyleLbl="solidFgAcc1" presStyleIdx="2" presStyleCnt="5"/>
      <dgm:spPr/>
    </dgm:pt>
    <dgm:pt modelId="{331BC548-7C81-439E-8D14-61A959C43B58}" type="pres">
      <dgm:prSet presAssocID="{AE1E6BB5-7324-44D7-B61A-450A5841CB8E}" presName="text_4" presStyleLbl="node1" presStyleIdx="3" presStyleCnt="5">
        <dgm:presLayoutVars>
          <dgm:bulletEnabled val="1"/>
        </dgm:presLayoutVars>
      </dgm:prSet>
      <dgm:spPr/>
    </dgm:pt>
    <dgm:pt modelId="{30475D1F-8E1E-497C-A9EB-C34B8E1FD881}" type="pres">
      <dgm:prSet presAssocID="{AE1E6BB5-7324-44D7-B61A-450A5841CB8E}" presName="accent_4" presStyleCnt="0"/>
      <dgm:spPr/>
    </dgm:pt>
    <dgm:pt modelId="{44D771E3-686F-4AD2-BDA6-A7A07A3D940E}" type="pres">
      <dgm:prSet presAssocID="{AE1E6BB5-7324-44D7-B61A-450A5841CB8E}" presName="accentRepeatNode" presStyleLbl="solidFgAcc1" presStyleIdx="3" presStyleCnt="5"/>
      <dgm:spPr/>
    </dgm:pt>
    <dgm:pt modelId="{BACA3842-BA29-45D5-916D-83931E40F2E8}" type="pres">
      <dgm:prSet presAssocID="{4B5D688B-7F30-4C56-A662-37D8A64EBF37}" presName="text_5" presStyleLbl="node1" presStyleIdx="4" presStyleCnt="5">
        <dgm:presLayoutVars>
          <dgm:bulletEnabled val="1"/>
        </dgm:presLayoutVars>
      </dgm:prSet>
      <dgm:spPr/>
    </dgm:pt>
    <dgm:pt modelId="{6E7457D1-5F6D-49AE-BD30-4E881897BC11}" type="pres">
      <dgm:prSet presAssocID="{4B5D688B-7F30-4C56-A662-37D8A64EBF37}" presName="accent_5" presStyleCnt="0"/>
      <dgm:spPr/>
    </dgm:pt>
    <dgm:pt modelId="{0DFAEC80-86BA-482D-9CE1-2521846871DE}" type="pres">
      <dgm:prSet presAssocID="{4B5D688B-7F30-4C56-A662-37D8A64EBF37}" presName="accentRepeatNode" presStyleLbl="solidFgAcc1" presStyleIdx="4" presStyleCnt="5"/>
      <dgm:spPr/>
    </dgm:pt>
  </dgm:ptLst>
  <dgm:cxnLst>
    <dgm:cxn modelId="{42661621-797F-4F6D-A0FC-65F84F90CD17}" type="presOf" srcId="{28DF4876-3909-4AC6-88E6-1F204159D0E6}" destId="{8DDF05F1-13B7-411F-8753-0FC15B282156}" srcOrd="0" destOrd="0" presId="urn:microsoft.com/office/officeart/2008/layout/VerticalCurvedList"/>
    <dgm:cxn modelId="{E57EF227-0963-4E8D-8457-06122C7E47D8}" type="presOf" srcId="{35CBC2A6-93FC-4A0B-AE1C-06415DB524F7}" destId="{E5B3DE30-F5EE-437F-9A4C-1456F5556B9E}" srcOrd="0" destOrd="0" presId="urn:microsoft.com/office/officeart/2008/layout/VerticalCurvedList"/>
    <dgm:cxn modelId="{1285F52B-D6D3-4F3C-B4B9-16180A1EE0D9}" srcId="{35CBC2A6-93FC-4A0B-AE1C-06415DB524F7}" destId="{AE1E6BB5-7324-44D7-B61A-450A5841CB8E}" srcOrd="3" destOrd="0" parTransId="{37DC92CC-7045-4163-9015-8BB7A54A1048}" sibTransId="{ACDE56E9-C322-4E45-AD47-3EB9F8C85177}"/>
    <dgm:cxn modelId="{695ACF62-4629-4C3F-85C4-4153B5003F8E}" srcId="{35CBC2A6-93FC-4A0B-AE1C-06415DB524F7}" destId="{63C8AD81-8093-421A-B963-8C44E1EEBD16}" srcOrd="0" destOrd="0" parTransId="{722E1306-DB6A-4D8E-98F7-91C0A29DFDB3}" sibTransId="{1CCAF0DE-B4F7-472C-A091-96462A6A0116}"/>
    <dgm:cxn modelId="{AF275351-7A67-45C0-8E5E-771BA356E9C3}" type="presOf" srcId="{1CCAF0DE-B4F7-472C-A091-96462A6A0116}" destId="{F5E1E37A-A08D-4D96-862D-B1F4249A2CC7}" srcOrd="0" destOrd="0" presId="urn:microsoft.com/office/officeart/2008/layout/VerticalCurvedList"/>
    <dgm:cxn modelId="{45761B7C-AA7B-41BA-BF8F-F4AF44FC6B54}" srcId="{35CBC2A6-93FC-4A0B-AE1C-06415DB524F7}" destId="{4B5D688B-7F30-4C56-A662-37D8A64EBF37}" srcOrd="4" destOrd="0" parTransId="{64A90E4A-03C1-405F-A329-8B508FC18F2D}" sibTransId="{1CA33559-5DEB-4F94-AC9B-91A5F25C641E}"/>
    <dgm:cxn modelId="{26E3D88E-9BFC-4601-8926-B4FFF21036C4}" type="presOf" srcId="{63C8AD81-8093-421A-B963-8C44E1EEBD16}" destId="{D7C70C91-57AE-4064-829F-D303A0FAD078}" srcOrd="0" destOrd="0" presId="urn:microsoft.com/office/officeart/2008/layout/VerticalCurvedList"/>
    <dgm:cxn modelId="{43082BBF-A508-4A28-8F3F-DECED79B5377}" srcId="{35CBC2A6-93FC-4A0B-AE1C-06415DB524F7}" destId="{483ACC4F-41E5-4845-A094-D0294F18BC72}" srcOrd="1" destOrd="0" parTransId="{D086512C-914E-4B81-B9FA-3D1943860D3A}" sibTransId="{35746241-038B-4D28-B1D7-FD5E9FC6D4A1}"/>
    <dgm:cxn modelId="{89215CC6-A30C-48B3-B670-19BA400BF809}" type="presOf" srcId="{4B5D688B-7F30-4C56-A662-37D8A64EBF37}" destId="{BACA3842-BA29-45D5-916D-83931E40F2E8}" srcOrd="0" destOrd="0" presId="urn:microsoft.com/office/officeart/2008/layout/VerticalCurvedList"/>
    <dgm:cxn modelId="{BEB8DFC9-590E-4479-98F3-C7EF79F046F8}" srcId="{35CBC2A6-93FC-4A0B-AE1C-06415DB524F7}" destId="{28DF4876-3909-4AC6-88E6-1F204159D0E6}" srcOrd="2" destOrd="0" parTransId="{133937CB-47DD-4274-AE02-B54815CD55E3}" sibTransId="{837AC3C6-5836-4CAE-9AD9-621588956EFD}"/>
    <dgm:cxn modelId="{E12F55E4-FC17-439A-8ADF-993DF88C14F8}" type="presOf" srcId="{483ACC4F-41E5-4845-A094-D0294F18BC72}" destId="{74EE2EEB-5A31-4379-A5F2-1AA6606B6D19}" srcOrd="0" destOrd="0" presId="urn:microsoft.com/office/officeart/2008/layout/VerticalCurvedList"/>
    <dgm:cxn modelId="{437A2BE9-ED19-46F4-A8B6-1E1343243F67}" type="presOf" srcId="{AE1E6BB5-7324-44D7-B61A-450A5841CB8E}" destId="{331BC548-7C81-439E-8D14-61A959C43B58}" srcOrd="0" destOrd="0" presId="urn:microsoft.com/office/officeart/2008/layout/VerticalCurvedList"/>
    <dgm:cxn modelId="{F030D583-2D86-4268-BEDD-C779807072C4}" type="presParOf" srcId="{E5B3DE30-F5EE-437F-9A4C-1456F5556B9E}" destId="{6541A5E2-EBAB-4548-B8B9-D344368AF4D0}" srcOrd="0" destOrd="0" presId="urn:microsoft.com/office/officeart/2008/layout/VerticalCurvedList"/>
    <dgm:cxn modelId="{2C3BC3B6-B921-45EF-9FC6-3A87D43F8FD3}" type="presParOf" srcId="{6541A5E2-EBAB-4548-B8B9-D344368AF4D0}" destId="{DD21182F-A934-4CCF-ABD9-19FE2C62200E}" srcOrd="0" destOrd="0" presId="urn:microsoft.com/office/officeart/2008/layout/VerticalCurvedList"/>
    <dgm:cxn modelId="{85D05749-49B2-4350-BF33-ED07A4A575E3}" type="presParOf" srcId="{DD21182F-A934-4CCF-ABD9-19FE2C62200E}" destId="{89BEF0CA-EA81-439A-B52C-AA4913C1E64A}" srcOrd="0" destOrd="0" presId="urn:microsoft.com/office/officeart/2008/layout/VerticalCurvedList"/>
    <dgm:cxn modelId="{9F9BC3B6-0C3F-4424-85E3-F241EF5DAD1B}" type="presParOf" srcId="{DD21182F-A934-4CCF-ABD9-19FE2C62200E}" destId="{F5E1E37A-A08D-4D96-862D-B1F4249A2CC7}" srcOrd="1" destOrd="0" presId="urn:microsoft.com/office/officeart/2008/layout/VerticalCurvedList"/>
    <dgm:cxn modelId="{0C8E9395-7FF9-4F03-97BE-13DE897807E9}" type="presParOf" srcId="{DD21182F-A934-4CCF-ABD9-19FE2C62200E}" destId="{04168199-2E76-4111-9140-7AC70D2765A5}" srcOrd="2" destOrd="0" presId="urn:microsoft.com/office/officeart/2008/layout/VerticalCurvedList"/>
    <dgm:cxn modelId="{DD62735D-90CA-4B28-9F18-FF1AA1C962B5}" type="presParOf" srcId="{DD21182F-A934-4CCF-ABD9-19FE2C62200E}" destId="{6D191F1F-9C7C-4AE6-83B7-C9AF60023480}" srcOrd="3" destOrd="0" presId="urn:microsoft.com/office/officeart/2008/layout/VerticalCurvedList"/>
    <dgm:cxn modelId="{68FC4621-5270-445E-A251-F6E1293DB8E6}" type="presParOf" srcId="{6541A5E2-EBAB-4548-B8B9-D344368AF4D0}" destId="{D7C70C91-57AE-4064-829F-D303A0FAD078}" srcOrd="1" destOrd="0" presId="urn:microsoft.com/office/officeart/2008/layout/VerticalCurvedList"/>
    <dgm:cxn modelId="{1A16B843-8F2F-4C2F-B74A-CF1F13483084}" type="presParOf" srcId="{6541A5E2-EBAB-4548-B8B9-D344368AF4D0}" destId="{4728F0E2-EC7F-4EDA-B67C-13A9DC7D23D5}" srcOrd="2" destOrd="0" presId="urn:microsoft.com/office/officeart/2008/layout/VerticalCurvedList"/>
    <dgm:cxn modelId="{9D96C620-0724-4884-8765-A6519C86F3C4}" type="presParOf" srcId="{4728F0E2-EC7F-4EDA-B67C-13A9DC7D23D5}" destId="{A06F1C46-56BA-4222-98A7-9BD243DECC1D}" srcOrd="0" destOrd="0" presId="urn:microsoft.com/office/officeart/2008/layout/VerticalCurvedList"/>
    <dgm:cxn modelId="{408FD879-1996-44E7-A437-F961CDC7DF19}" type="presParOf" srcId="{6541A5E2-EBAB-4548-B8B9-D344368AF4D0}" destId="{74EE2EEB-5A31-4379-A5F2-1AA6606B6D19}" srcOrd="3" destOrd="0" presId="urn:microsoft.com/office/officeart/2008/layout/VerticalCurvedList"/>
    <dgm:cxn modelId="{FE63A7AB-7A4C-45AD-ABC1-FB3B95F5C47A}" type="presParOf" srcId="{6541A5E2-EBAB-4548-B8B9-D344368AF4D0}" destId="{C0FAAC7F-2C41-453C-8E61-61799CB2D22E}" srcOrd="4" destOrd="0" presId="urn:microsoft.com/office/officeart/2008/layout/VerticalCurvedList"/>
    <dgm:cxn modelId="{2C4EABDA-7ABB-4335-8D34-C5F49B0475CD}" type="presParOf" srcId="{C0FAAC7F-2C41-453C-8E61-61799CB2D22E}" destId="{2283A3F9-9FF6-42F6-B9E5-3037E1792AAB}" srcOrd="0" destOrd="0" presId="urn:microsoft.com/office/officeart/2008/layout/VerticalCurvedList"/>
    <dgm:cxn modelId="{D0F76DFE-7F2D-4576-A9E7-A6F61B9B1EEE}" type="presParOf" srcId="{6541A5E2-EBAB-4548-B8B9-D344368AF4D0}" destId="{8DDF05F1-13B7-411F-8753-0FC15B282156}" srcOrd="5" destOrd="0" presId="urn:microsoft.com/office/officeart/2008/layout/VerticalCurvedList"/>
    <dgm:cxn modelId="{6A351751-B731-4906-BE3F-D16E0B5F7A98}" type="presParOf" srcId="{6541A5E2-EBAB-4548-B8B9-D344368AF4D0}" destId="{D813AD6B-6515-45EF-A745-DA15EB02DB94}" srcOrd="6" destOrd="0" presId="urn:microsoft.com/office/officeart/2008/layout/VerticalCurvedList"/>
    <dgm:cxn modelId="{C5F838FE-A781-4D84-8720-E2AD0FBCFF41}" type="presParOf" srcId="{D813AD6B-6515-45EF-A745-DA15EB02DB94}" destId="{CF073AF0-4D97-4845-A2E3-80481A89D62A}" srcOrd="0" destOrd="0" presId="urn:microsoft.com/office/officeart/2008/layout/VerticalCurvedList"/>
    <dgm:cxn modelId="{A3AE0621-B0AC-4BBF-A290-C3CDEEE79F17}" type="presParOf" srcId="{6541A5E2-EBAB-4548-B8B9-D344368AF4D0}" destId="{331BC548-7C81-439E-8D14-61A959C43B58}" srcOrd="7" destOrd="0" presId="urn:microsoft.com/office/officeart/2008/layout/VerticalCurvedList"/>
    <dgm:cxn modelId="{3FBB4500-AF9E-438D-8DD2-32E0DC04057E}" type="presParOf" srcId="{6541A5E2-EBAB-4548-B8B9-D344368AF4D0}" destId="{30475D1F-8E1E-497C-A9EB-C34B8E1FD881}" srcOrd="8" destOrd="0" presId="urn:microsoft.com/office/officeart/2008/layout/VerticalCurvedList"/>
    <dgm:cxn modelId="{F0289A12-9524-477F-AEF7-7FD7466FAB69}" type="presParOf" srcId="{30475D1F-8E1E-497C-A9EB-C34B8E1FD881}" destId="{44D771E3-686F-4AD2-BDA6-A7A07A3D940E}" srcOrd="0" destOrd="0" presId="urn:microsoft.com/office/officeart/2008/layout/VerticalCurvedList"/>
    <dgm:cxn modelId="{D16ECA31-E95D-4ED4-9B69-DB932BE2E295}" type="presParOf" srcId="{6541A5E2-EBAB-4548-B8B9-D344368AF4D0}" destId="{BACA3842-BA29-45D5-916D-83931E40F2E8}" srcOrd="9" destOrd="0" presId="urn:microsoft.com/office/officeart/2008/layout/VerticalCurvedList"/>
    <dgm:cxn modelId="{7AC28431-0C41-487C-91BA-62004F6965B2}" type="presParOf" srcId="{6541A5E2-EBAB-4548-B8B9-D344368AF4D0}" destId="{6E7457D1-5F6D-49AE-BD30-4E881897BC11}" srcOrd="10" destOrd="0" presId="urn:microsoft.com/office/officeart/2008/layout/VerticalCurvedList"/>
    <dgm:cxn modelId="{45795BBB-16B5-4843-9ADE-F692F5C847B7}" type="presParOf" srcId="{6E7457D1-5F6D-49AE-BD30-4E881897BC11}" destId="{0DFAEC80-86BA-482D-9CE1-2521846871D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495F378-E478-465F-B680-8A760616D9BA}" type="doc">
      <dgm:prSet loTypeId="urn:microsoft.com/office/officeart/2005/8/layout/hierarchy4" loCatId="hierarchy" qsTypeId="urn:microsoft.com/office/officeart/2005/8/quickstyle/simple1" qsCatId="simple" csTypeId="urn:microsoft.com/office/officeart/2005/8/colors/colorful5" csCatId="colorful" phldr="1"/>
      <dgm:spPr/>
      <dgm:t>
        <a:bodyPr/>
        <a:lstStyle/>
        <a:p>
          <a:endParaRPr lang="fr-FR"/>
        </a:p>
      </dgm:t>
    </dgm:pt>
    <dgm:pt modelId="{7B7E2806-05CF-4DB1-8A4B-650625A55D62}">
      <dgm:prSet phldrT="[Texte]" custT="1"/>
      <dgm:spPr>
        <a:solidFill>
          <a:schemeClr val="accent4">
            <a:lumMod val="60000"/>
            <a:lumOff val="40000"/>
          </a:schemeClr>
        </a:solidFill>
      </dgm:spPr>
      <dgm:t>
        <a:bodyPr/>
        <a:lstStyle/>
        <a:p>
          <a:r>
            <a:rPr lang="fr-FR" sz="2800" dirty="0"/>
            <a:t>/data</a:t>
          </a:r>
        </a:p>
      </dgm:t>
    </dgm:pt>
    <dgm:pt modelId="{81668F58-41F2-4E64-9F4B-CB33BAA6700A}" type="parTrans" cxnId="{2E64EDBB-69B1-41F0-A0CC-D1877B586A50}">
      <dgm:prSet/>
      <dgm:spPr/>
      <dgm:t>
        <a:bodyPr/>
        <a:lstStyle/>
        <a:p>
          <a:endParaRPr lang="fr-FR"/>
        </a:p>
      </dgm:t>
    </dgm:pt>
    <dgm:pt modelId="{9534D3A3-6673-4A38-B54C-F0DFCB7CA905}" type="sibTrans" cxnId="{2E64EDBB-69B1-41F0-A0CC-D1877B586A50}">
      <dgm:prSet/>
      <dgm:spPr/>
      <dgm:t>
        <a:bodyPr/>
        <a:lstStyle/>
        <a:p>
          <a:endParaRPr lang="fr-FR"/>
        </a:p>
      </dgm:t>
    </dgm:pt>
    <dgm:pt modelId="{DE2D20FC-8E9E-4CC9-87F9-4437A6E477C9}">
      <dgm:prSet phldrT="[Texte]" custT="1"/>
      <dgm:spPr>
        <a:solidFill>
          <a:schemeClr val="accent6">
            <a:lumMod val="60000"/>
            <a:lumOff val="40000"/>
          </a:schemeClr>
        </a:solidFill>
      </dgm:spPr>
      <dgm:t>
        <a:bodyPr/>
        <a:lstStyle/>
        <a:p>
          <a:r>
            <a:rPr lang="fr-FR" sz="2400" dirty="0"/>
            <a:t>/tripdata</a:t>
          </a:r>
        </a:p>
      </dgm:t>
    </dgm:pt>
    <dgm:pt modelId="{5D860154-EDC9-4369-979A-617940F8A2E3}" type="parTrans" cxnId="{B133F7D6-89BB-4E9E-BA3B-7867478F4906}">
      <dgm:prSet/>
      <dgm:spPr/>
      <dgm:t>
        <a:bodyPr/>
        <a:lstStyle/>
        <a:p>
          <a:endParaRPr lang="fr-FR"/>
        </a:p>
      </dgm:t>
    </dgm:pt>
    <dgm:pt modelId="{9F2F9628-8CE0-43D5-BA91-A54114E0449D}" type="sibTrans" cxnId="{B133F7D6-89BB-4E9E-BA3B-7867478F4906}">
      <dgm:prSet/>
      <dgm:spPr/>
      <dgm:t>
        <a:bodyPr/>
        <a:lstStyle/>
        <a:p>
          <a:endParaRPr lang="fr-FR"/>
        </a:p>
      </dgm:t>
    </dgm:pt>
    <dgm:pt modelId="{EE4D1974-7483-4163-84AC-A3575627691E}">
      <dgm:prSet phldrT="[Texte]" custT="1"/>
      <dgm:spPr>
        <a:solidFill>
          <a:schemeClr val="accent1">
            <a:lumMod val="60000"/>
            <a:lumOff val="40000"/>
          </a:schemeClr>
        </a:solidFill>
      </dgm:spPr>
      <dgm:t>
        <a:bodyPr/>
        <a:lstStyle/>
        <a:p>
          <a:r>
            <a:rPr lang="fr-FR" sz="2400" dirty="0"/>
            <a:t>/yellow</a:t>
          </a:r>
        </a:p>
      </dgm:t>
    </dgm:pt>
    <dgm:pt modelId="{7906E2D8-FF86-4B7B-9796-B46F9D267E83}" type="parTrans" cxnId="{582D7661-9C4E-455C-B879-0789B55521B2}">
      <dgm:prSet/>
      <dgm:spPr/>
      <dgm:t>
        <a:bodyPr/>
        <a:lstStyle/>
        <a:p>
          <a:endParaRPr lang="fr-FR"/>
        </a:p>
      </dgm:t>
    </dgm:pt>
    <dgm:pt modelId="{06DC994D-7A8E-47DF-AB81-0AAF815BF1E2}" type="sibTrans" cxnId="{582D7661-9C4E-455C-B879-0789B55521B2}">
      <dgm:prSet/>
      <dgm:spPr/>
      <dgm:t>
        <a:bodyPr/>
        <a:lstStyle/>
        <a:p>
          <a:endParaRPr lang="fr-FR"/>
        </a:p>
      </dgm:t>
    </dgm:pt>
    <dgm:pt modelId="{3A0F1AAC-D9D6-4E4F-B14A-B81C592FE911}">
      <dgm:prSet phldrT="[Texte]" custT="1"/>
      <dgm:spPr>
        <a:solidFill>
          <a:schemeClr val="accent1">
            <a:lumMod val="60000"/>
            <a:lumOff val="40000"/>
          </a:schemeClr>
        </a:solidFill>
      </dgm:spPr>
      <dgm:t>
        <a:bodyPr/>
        <a:lstStyle/>
        <a:p>
          <a:r>
            <a:rPr lang="fr-FR" sz="2400" dirty="0"/>
            <a:t>/green</a:t>
          </a:r>
        </a:p>
      </dgm:t>
    </dgm:pt>
    <dgm:pt modelId="{C62E7B56-1646-4333-8AC4-07444CD1952F}" type="parTrans" cxnId="{542E267C-34E6-48E4-AF22-B351CE2E6276}">
      <dgm:prSet/>
      <dgm:spPr/>
      <dgm:t>
        <a:bodyPr/>
        <a:lstStyle/>
        <a:p>
          <a:endParaRPr lang="fr-FR"/>
        </a:p>
      </dgm:t>
    </dgm:pt>
    <dgm:pt modelId="{DF6217F6-331D-4E47-919D-F8DAB8C8F516}" type="sibTrans" cxnId="{542E267C-34E6-48E4-AF22-B351CE2E6276}">
      <dgm:prSet/>
      <dgm:spPr/>
      <dgm:t>
        <a:bodyPr/>
        <a:lstStyle/>
        <a:p>
          <a:endParaRPr lang="fr-FR"/>
        </a:p>
      </dgm:t>
    </dgm:pt>
    <dgm:pt modelId="{175BEDF6-37C3-469B-B354-A614836A7617}">
      <dgm:prSet custT="1"/>
      <dgm:spPr>
        <a:solidFill>
          <a:schemeClr val="accent3">
            <a:lumMod val="75000"/>
          </a:schemeClr>
        </a:solidFill>
      </dgm:spPr>
      <dgm:t>
        <a:bodyPr/>
        <a:lstStyle/>
        <a:p>
          <a:r>
            <a:rPr lang="fr-FR" sz="2400" dirty="0"/>
            <a:t>/2019</a:t>
          </a:r>
        </a:p>
      </dgm:t>
    </dgm:pt>
    <dgm:pt modelId="{A86B8F83-F558-42A3-ADCB-1A1052E09E09}" type="parTrans" cxnId="{78FE8EE7-386F-4EB7-98E3-BF713DE3149E}">
      <dgm:prSet/>
      <dgm:spPr/>
      <dgm:t>
        <a:bodyPr/>
        <a:lstStyle/>
        <a:p>
          <a:endParaRPr lang="fr-FR"/>
        </a:p>
      </dgm:t>
    </dgm:pt>
    <dgm:pt modelId="{126ABF04-70CA-4B75-9B00-61E22FC8D6C7}" type="sibTrans" cxnId="{78FE8EE7-386F-4EB7-98E3-BF713DE3149E}">
      <dgm:prSet/>
      <dgm:spPr/>
      <dgm:t>
        <a:bodyPr/>
        <a:lstStyle/>
        <a:p>
          <a:endParaRPr lang="fr-FR"/>
        </a:p>
      </dgm:t>
    </dgm:pt>
    <dgm:pt modelId="{2643362E-662A-4780-B53B-DABD2B20ACB0}">
      <dgm:prSet custT="1"/>
      <dgm:spPr>
        <a:solidFill>
          <a:schemeClr val="accent3">
            <a:lumMod val="75000"/>
          </a:schemeClr>
        </a:solidFill>
      </dgm:spPr>
      <dgm:t>
        <a:bodyPr/>
        <a:lstStyle/>
        <a:p>
          <a:r>
            <a:rPr lang="fr-FR" sz="2400" dirty="0"/>
            <a:t>/2020</a:t>
          </a:r>
        </a:p>
      </dgm:t>
    </dgm:pt>
    <dgm:pt modelId="{6C5AAF11-6EDC-4FC0-8AC6-9344747987CB}" type="parTrans" cxnId="{F08568F5-723F-4556-A645-6F707F8B307D}">
      <dgm:prSet/>
      <dgm:spPr/>
      <dgm:t>
        <a:bodyPr/>
        <a:lstStyle/>
        <a:p>
          <a:endParaRPr lang="fr-FR"/>
        </a:p>
      </dgm:t>
    </dgm:pt>
    <dgm:pt modelId="{40795132-E8E7-442B-8252-72344357B86E}" type="sibTrans" cxnId="{F08568F5-723F-4556-A645-6F707F8B307D}">
      <dgm:prSet/>
      <dgm:spPr/>
      <dgm:t>
        <a:bodyPr/>
        <a:lstStyle/>
        <a:p>
          <a:endParaRPr lang="fr-FR"/>
        </a:p>
      </dgm:t>
    </dgm:pt>
    <dgm:pt modelId="{AD6CAF7E-6C37-498B-AD6A-F9AE87503629}">
      <dgm:prSet custT="1"/>
      <dgm:spPr>
        <a:solidFill>
          <a:schemeClr val="accent3">
            <a:lumMod val="75000"/>
          </a:schemeClr>
        </a:solidFill>
      </dgm:spPr>
      <dgm:t>
        <a:bodyPr/>
        <a:lstStyle/>
        <a:p>
          <a:r>
            <a:rPr lang="fr-FR" sz="2400" dirty="0"/>
            <a:t>/2021</a:t>
          </a:r>
        </a:p>
      </dgm:t>
    </dgm:pt>
    <dgm:pt modelId="{8576DBFD-EB6C-462B-BDF0-71F04F67D932}" type="parTrans" cxnId="{D79BBBD8-5034-418E-A806-D574310CEC1E}">
      <dgm:prSet/>
      <dgm:spPr/>
      <dgm:t>
        <a:bodyPr/>
        <a:lstStyle/>
        <a:p>
          <a:endParaRPr lang="fr-FR"/>
        </a:p>
      </dgm:t>
    </dgm:pt>
    <dgm:pt modelId="{05DF2EE9-255C-4AD4-9436-8D4CF7764024}" type="sibTrans" cxnId="{D79BBBD8-5034-418E-A806-D574310CEC1E}">
      <dgm:prSet/>
      <dgm:spPr/>
      <dgm:t>
        <a:bodyPr/>
        <a:lstStyle/>
        <a:p>
          <a:endParaRPr lang="fr-FR"/>
        </a:p>
      </dgm:t>
    </dgm:pt>
    <dgm:pt modelId="{C1A370F2-B720-4787-9C12-926EF34E352E}">
      <dgm:prSet custT="1"/>
      <dgm:spPr>
        <a:solidFill>
          <a:srgbClr val="002060"/>
        </a:solidFill>
      </dgm:spPr>
      <dgm:t>
        <a:bodyPr/>
        <a:lstStyle/>
        <a:p>
          <a:r>
            <a:rPr lang="fr-FR" sz="2400" dirty="0"/>
            <a:t>CSV files</a:t>
          </a:r>
        </a:p>
      </dgm:t>
    </dgm:pt>
    <dgm:pt modelId="{FAEC87E3-6F42-4FDD-B52B-300F56A873BD}" type="parTrans" cxnId="{DCB583CF-DB7C-4CC0-BAA2-233B3B94255D}">
      <dgm:prSet/>
      <dgm:spPr/>
      <dgm:t>
        <a:bodyPr/>
        <a:lstStyle/>
        <a:p>
          <a:endParaRPr lang="fr-FR"/>
        </a:p>
      </dgm:t>
    </dgm:pt>
    <dgm:pt modelId="{A23DE3F6-2AEC-4D5D-A171-D06F3ACEF32B}" type="sibTrans" cxnId="{DCB583CF-DB7C-4CC0-BAA2-233B3B94255D}">
      <dgm:prSet/>
      <dgm:spPr/>
      <dgm:t>
        <a:bodyPr/>
        <a:lstStyle/>
        <a:p>
          <a:endParaRPr lang="fr-FR"/>
        </a:p>
      </dgm:t>
    </dgm:pt>
    <dgm:pt modelId="{D0D58F5B-66E9-435D-9E52-E29E35EF3B0F}">
      <dgm:prSet custT="1"/>
      <dgm:spPr>
        <a:solidFill>
          <a:srgbClr val="002060"/>
        </a:solidFill>
      </dgm:spPr>
      <dgm:t>
        <a:bodyPr/>
        <a:lstStyle/>
        <a:p>
          <a:r>
            <a:rPr lang="fr-FR" sz="2000" dirty="0"/>
            <a:t>CSV files</a:t>
          </a:r>
        </a:p>
      </dgm:t>
    </dgm:pt>
    <dgm:pt modelId="{093B4E31-3B3E-4B62-9930-51F7E0B64856}" type="parTrans" cxnId="{D68FFCDA-D570-430A-BDC4-C942D15FD292}">
      <dgm:prSet/>
      <dgm:spPr/>
      <dgm:t>
        <a:bodyPr/>
        <a:lstStyle/>
        <a:p>
          <a:endParaRPr lang="fr-FR"/>
        </a:p>
      </dgm:t>
    </dgm:pt>
    <dgm:pt modelId="{C8FF2BF9-CF57-4F74-BD3E-571D02E0276C}" type="sibTrans" cxnId="{D68FFCDA-D570-430A-BDC4-C942D15FD292}">
      <dgm:prSet/>
      <dgm:spPr/>
      <dgm:t>
        <a:bodyPr/>
        <a:lstStyle/>
        <a:p>
          <a:endParaRPr lang="fr-FR"/>
        </a:p>
      </dgm:t>
    </dgm:pt>
    <dgm:pt modelId="{4A01150E-9942-407A-B5B3-CECFB4CD3190}">
      <dgm:prSet custT="1"/>
      <dgm:spPr>
        <a:solidFill>
          <a:srgbClr val="002060"/>
        </a:solidFill>
      </dgm:spPr>
      <dgm:t>
        <a:bodyPr/>
        <a:lstStyle/>
        <a:p>
          <a:r>
            <a:rPr lang="fr-FR" sz="2000" dirty="0"/>
            <a:t>CSV files</a:t>
          </a:r>
        </a:p>
      </dgm:t>
    </dgm:pt>
    <dgm:pt modelId="{1E695719-40B6-4440-A69F-A265C9B13FBC}" type="parTrans" cxnId="{9231920D-6700-4F35-BF7A-5E6E855C0242}">
      <dgm:prSet/>
      <dgm:spPr/>
      <dgm:t>
        <a:bodyPr/>
        <a:lstStyle/>
        <a:p>
          <a:endParaRPr lang="fr-FR"/>
        </a:p>
      </dgm:t>
    </dgm:pt>
    <dgm:pt modelId="{0055EFB2-5023-41B1-BE8F-F5FA8BD229AE}" type="sibTrans" cxnId="{9231920D-6700-4F35-BF7A-5E6E855C0242}">
      <dgm:prSet/>
      <dgm:spPr/>
      <dgm:t>
        <a:bodyPr/>
        <a:lstStyle/>
        <a:p>
          <a:endParaRPr lang="fr-FR"/>
        </a:p>
      </dgm:t>
    </dgm:pt>
    <dgm:pt modelId="{0D256DAB-39F2-4B0C-AE87-5D9AC1559887}">
      <dgm:prSet custT="1"/>
      <dgm:spPr>
        <a:solidFill>
          <a:schemeClr val="accent3">
            <a:lumMod val="75000"/>
          </a:schemeClr>
        </a:solidFill>
      </dgm:spPr>
      <dgm:t>
        <a:bodyPr/>
        <a:lstStyle/>
        <a:p>
          <a:r>
            <a:rPr lang="fr-FR" sz="2400" dirty="0"/>
            <a:t>/2019</a:t>
          </a:r>
        </a:p>
      </dgm:t>
    </dgm:pt>
    <dgm:pt modelId="{E7F2A1A9-B128-4C25-8D80-6699DD1A0D3D}" type="parTrans" cxnId="{BD5C1B3A-BB0A-4C41-8C96-139DC075C7CD}">
      <dgm:prSet/>
      <dgm:spPr/>
      <dgm:t>
        <a:bodyPr/>
        <a:lstStyle/>
        <a:p>
          <a:endParaRPr lang="fr-FR"/>
        </a:p>
      </dgm:t>
    </dgm:pt>
    <dgm:pt modelId="{CE9787E3-3B65-4D17-BF90-FC512CA432C7}" type="sibTrans" cxnId="{BD5C1B3A-BB0A-4C41-8C96-139DC075C7CD}">
      <dgm:prSet/>
      <dgm:spPr/>
      <dgm:t>
        <a:bodyPr/>
        <a:lstStyle/>
        <a:p>
          <a:endParaRPr lang="fr-FR"/>
        </a:p>
      </dgm:t>
    </dgm:pt>
    <dgm:pt modelId="{41DC638B-8B92-4949-99F9-8049DD84700D}">
      <dgm:prSet custT="1"/>
      <dgm:spPr>
        <a:solidFill>
          <a:srgbClr val="002060"/>
        </a:solidFill>
      </dgm:spPr>
      <dgm:t>
        <a:bodyPr/>
        <a:lstStyle/>
        <a:p>
          <a:r>
            <a:rPr lang="fr-FR" sz="2000" dirty="0"/>
            <a:t>CSV files</a:t>
          </a:r>
        </a:p>
      </dgm:t>
    </dgm:pt>
    <dgm:pt modelId="{F66463BD-8C55-4B67-AB78-49A546E90352}" type="parTrans" cxnId="{7A54BAFF-11F1-4D9E-A02F-46AC17034F4A}">
      <dgm:prSet/>
      <dgm:spPr/>
      <dgm:t>
        <a:bodyPr/>
        <a:lstStyle/>
        <a:p>
          <a:endParaRPr lang="fr-FR"/>
        </a:p>
      </dgm:t>
    </dgm:pt>
    <dgm:pt modelId="{D169AC0F-B4F0-4476-A6F1-394B8839694E}" type="sibTrans" cxnId="{7A54BAFF-11F1-4D9E-A02F-46AC17034F4A}">
      <dgm:prSet/>
      <dgm:spPr/>
      <dgm:t>
        <a:bodyPr/>
        <a:lstStyle/>
        <a:p>
          <a:endParaRPr lang="fr-FR"/>
        </a:p>
      </dgm:t>
    </dgm:pt>
    <dgm:pt modelId="{4234D832-0379-40F9-9237-06A4B303630F}">
      <dgm:prSet custT="1"/>
      <dgm:spPr>
        <a:solidFill>
          <a:schemeClr val="accent3">
            <a:lumMod val="75000"/>
          </a:schemeClr>
        </a:solidFill>
      </dgm:spPr>
      <dgm:t>
        <a:bodyPr/>
        <a:lstStyle/>
        <a:p>
          <a:r>
            <a:rPr lang="fr-FR" sz="2400" dirty="0"/>
            <a:t>/2020</a:t>
          </a:r>
        </a:p>
      </dgm:t>
    </dgm:pt>
    <dgm:pt modelId="{589D44E3-A2DC-455E-992C-1588DFD298BE}" type="parTrans" cxnId="{D8BAE966-744D-438C-892F-B9A5E5419772}">
      <dgm:prSet/>
      <dgm:spPr/>
      <dgm:t>
        <a:bodyPr/>
        <a:lstStyle/>
        <a:p>
          <a:endParaRPr lang="fr-FR"/>
        </a:p>
      </dgm:t>
    </dgm:pt>
    <dgm:pt modelId="{18052765-07C9-49EB-8DD4-E4A9B934132B}" type="sibTrans" cxnId="{D8BAE966-744D-438C-892F-B9A5E5419772}">
      <dgm:prSet/>
      <dgm:spPr/>
      <dgm:t>
        <a:bodyPr/>
        <a:lstStyle/>
        <a:p>
          <a:endParaRPr lang="fr-FR"/>
        </a:p>
      </dgm:t>
    </dgm:pt>
    <dgm:pt modelId="{94836416-0C4F-4273-8383-81E61B7DB6C5}">
      <dgm:prSet custT="1"/>
      <dgm:spPr>
        <a:solidFill>
          <a:srgbClr val="002060"/>
        </a:solidFill>
      </dgm:spPr>
      <dgm:t>
        <a:bodyPr/>
        <a:lstStyle/>
        <a:p>
          <a:r>
            <a:rPr lang="fr-FR" sz="2000" dirty="0"/>
            <a:t>CSV files</a:t>
          </a:r>
        </a:p>
      </dgm:t>
    </dgm:pt>
    <dgm:pt modelId="{AB34A417-3EFE-40C1-A839-A42123F47A98}" type="parTrans" cxnId="{8A3EC0B5-18F9-421D-A5A6-8D6DC43F1531}">
      <dgm:prSet/>
      <dgm:spPr/>
      <dgm:t>
        <a:bodyPr/>
        <a:lstStyle/>
        <a:p>
          <a:endParaRPr lang="fr-FR"/>
        </a:p>
      </dgm:t>
    </dgm:pt>
    <dgm:pt modelId="{8923D187-D414-46D1-A3D7-327EF2C3D836}" type="sibTrans" cxnId="{8A3EC0B5-18F9-421D-A5A6-8D6DC43F1531}">
      <dgm:prSet/>
      <dgm:spPr/>
      <dgm:t>
        <a:bodyPr/>
        <a:lstStyle/>
        <a:p>
          <a:endParaRPr lang="fr-FR"/>
        </a:p>
      </dgm:t>
    </dgm:pt>
    <dgm:pt modelId="{C4253C44-0BAF-4809-8A55-FEC12C2A6643}">
      <dgm:prSet custT="1"/>
      <dgm:spPr>
        <a:solidFill>
          <a:schemeClr val="accent3">
            <a:lumMod val="75000"/>
          </a:schemeClr>
        </a:solidFill>
      </dgm:spPr>
      <dgm:t>
        <a:bodyPr/>
        <a:lstStyle/>
        <a:p>
          <a:r>
            <a:rPr lang="fr-FR" sz="2400" dirty="0"/>
            <a:t>/2021</a:t>
          </a:r>
        </a:p>
      </dgm:t>
    </dgm:pt>
    <dgm:pt modelId="{95CC8778-D905-489F-9F20-771724333C22}" type="parTrans" cxnId="{17E21586-FA76-406F-81CB-426C1F77D31F}">
      <dgm:prSet/>
      <dgm:spPr/>
      <dgm:t>
        <a:bodyPr/>
        <a:lstStyle/>
        <a:p>
          <a:endParaRPr lang="fr-FR"/>
        </a:p>
      </dgm:t>
    </dgm:pt>
    <dgm:pt modelId="{1ACFC861-A7B3-442A-BE36-FA88B50D37E8}" type="sibTrans" cxnId="{17E21586-FA76-406F-81CB-426C1F77D31F}">
      <dgm:prSet/>
      <dgm:spPr/>
      <dgm:t>
        <a:bodyPr/>
        <a:lstStyle/>
        <a:p>
          <a:endParaRPr lang="fr-FR"/>
        </a:p>
      </dgm:t>
    </dgm:pt>
    <dgm:pt modelId="{2AFF1BC7-9C88-46F6-A7DF-03DE3858B085}">
      <dgm:prSet custT="1"/>
      <dgm:spPr>
        <a:solidFill>
          <a:srgbClr val="002060"/>
        </a:solidFill>
      </dgm:spPr>
      <dgm:t>
        <a:bodyPr/>
        <a:lstStyle/>
        <a:p>
          <a:r>
            <a:rPr lang="fr-FR" sz="2000" dirty="0"/>
            <a:t>CSV files</a:t>
          </a:r>
        </a:p>
      </dgm:t>
    </dgm:pt>
    <dgm:pt modelId="{AD8408AD-CF48-4A84-92A3-37D79956ADE7}" type="parTrans" cxnId="{870B9C61-A1B3-4C41-B364-35A488E3D567}">
      <dgm:prSet/>
      <dgm:spPr/>
      <dgm:t>
        <a:bodyPr/>
        <a:lstStyle/>
        <a:p>
          <a:endParaRPr lang="fr-FR"/>
        </a:p>
      </dgm:t>
    </dgm:pt>
    <dgm:pt modelId="{7A816016-7675-4060-8BA2-AB90CF54E3C6}" type="sibTrans" cxnId="{870B9C61-A1B3-4C41-B364-35A488E3D567}">
      <dgm:prSet/>
      <dgm:spPr/>
      <dgm:t>
        <a:bodyPr/>
        <a:lstStyle/>
        <a:p>
          <a:endParaRPr lang="fr-FR"/>
        </a:p>
      </dgm:t>
    </dgm:pt>
    <dgm:pt modelId="{13730147-D1E3-4D68-9981-155372CE0E4C}">
      <dgm:prSet custT="1"/>
      <dgm:spPr>
        <a:solidFill>
          <a:schemeClr val="accent4">
            <a:lumMod val="60000"/>
            <a:lumOff val="40000"/>
          </a:schemeClr>
        </a:solidFill>
      </dgm:spPr>
      <dgm:t>
        <a:bodyPr/>
        <a:lstStyle/>
        <a:p>
          <a:r>
            <a:rPr lang="fr-FR" sz="2800" dirty="0"/>
            <a:t>/output</a:t>
          </a:r>
        </a:p>
      </dgm:t>
    </dgm:pt>
    <dgm:pt modelId="{2A7AFFA2-1A3C-4B36-A072-3206EA8DB2BF}" type="sibTrans" cxnId="{B9797CEC-6F83-491F-BEBC-4DA5319E5F2A}">
      <dgm:prSet/>
      <dgm:spPr/>
      <dgm:t>
        <a:bodyPr/>
        <a:lstStyle/>
        <a:p>
          <a:endParaRPr lang="fr-FR"/>
        </a:p>
      </dgm:t>
    </dgm:pt>
    <dgm:pt modelId="{EB945B90-34DB-4C87-9724-48E75AD88690}" type="parTrans" cxnId="{B9797CEC-6F83-491F-BEBC-4DA5319E5F2A}">
      <dgm:prSet/>
      <dgm:spPr/>
      <dgm:t>
        <a:bodyPr/>
        <a:lstStyle/>
        <a:p>
          <a:endParaRPr lang="fr-FR"/>
        </a:p>
      </dgm:t>
    </dgm:pt>
    <dgm:pt modelId="{1494CD2B-AA5C-4560-8609-558ACA59FDA6}" type="pres">
      <dgm:prSet presAssocID="{6495F378-E478-465F-B680-8A760616D9BA}" presName="Name0" presStyleCnt="0">
        <dgm:presLayoutVars>
          <dgm:chPref val="1"/>
          <dgm:dir/>
          <dgm:animOne val="branch"/>
          <dgm:animLvl val="lvl"/>
          <dgm:resizeHandles/>
        </dgm:presLayoutVars>
      </dgm:prSet>
      <dgm:spPr/>
    </dgm:pt>
    <dgm:pt modelId="{512C82FE-1E80-4A40-9D2A-071895FEDEBD}" type="pres">
      <dgm:prSet presAssocID="{7B7E2806-05CF-4DB1-8A4B-650625A55D62}" presName="vertOne" presStyleCnt="0"/>
      <dgm:spPr/>
    </dgm:pt>
    <dgm:pt modelId="{855B66BA-19A9-4A34-8C5C-DAE847A4BEAB}" type="pres">
      <dgm:prSet presAssocID="{7B7E2806-05CF-4DB1-8A4B-650625A55D62}" presName="txOne" presStyleLbl="node0" presStyleIdx="0" presStyleCnt="2">
        <dgm:presLayoutVars>
          <dgm:chPref val="3"/>
        </dgm:presLayoutVars>
      </dgm:prSet>
      <dgm:spPr/>
    </dgm:pt>
    <dgm:pt modelId="{9EB94417-9BA3-4B6B-97CD-FA9C5C886B45}" type="pres">
      <dgm:prSet presAssocID="{7B7E2806-05CF-4DB1-8A4B-650625A55D62}" presName="parTransOne" presStyleCnt="0"/>
      <dgm:spPr/>
    </dgm:pt>
    <dgm:pt modelId="{9A866A13-2036-4920-B7B3-3796635E12A3}" type="pres">
      <dgm:prSet presAssocID="{7B7E2806-05CF-4DB1-8A4B-650625A55D62}" presName="horzOne" presStyleCnt="0"/>
      <dgm:spPr/>
    </dgm:pt>
    <dgm:pt modelId="{CF551110-7058-4F04-9DC7-E809EF8271E6}" type="pres">
      <dgm:prSet presAssocID="{DE2D20FC-8E9E-4CC9-87F9-4437A6E477C9}" presName="vertTwo" presStyleCnt="0"/>
      <dgm:spPr/>
    </dgm:pt>
    <dgm:pt modelId="{84BDF0EF-D8E8-4B2F-B49C-72803801E109}" type="pres">
      <dgm:prSet presAssocID="{DE2D20FC-8E9E-4CC9-87F9-4437A6E477C9}" presName="txTwo" presStyleLbl="node2" presStyleIdx="0" presStyleCnt="1">
        <dgm:presLayoutVars>
          <dgm:chPref val="3"/>
        </dgm:presLayoutVars>
      </dgm:prSet>
      <dgm:spPr/>
    </dgm:pt>
    <dgm:pt modelId="{D98EDC33-FEC2-46E8-83A4-8CCF5673CFE9}" type="pres">
      <dgm:prSet presAssocID="{DE2D20FC-8E9E-4CC9-87F9-4437A6E477C9}" presName="parTransTwo" presStyleCnt="0"/>
      <dgm:spPr/>
    </dgm:pt>
    <dgm:pt modelId="{DE91AA84-44D2-466C-9980-37FEE40B60DC}" type="pres">
      <dgm:prSet presAssocID="{DE2D20FC-8E9E-4CC9-87F9-4437A6E477C9}" presName="horzTwo" presStyleCnt="0"/>
      <dgm:spPr/>
    </dgm:pt>
    <dgm:pt modelId="{0CA3A43F-3039-46FA-97BA-2A94F2DFACE5}" type="pres">
      <dgm:prSet presAssocID="{EE4D1974-7483-4163-84AC-A3575627691E}" presName="vertThree" presStyleCnt="0"/>
      <dgm:spPr/>
    </dgm:pt>
    <dgm:pt modelId="{BF9BE2AF-C064-406A-A1C6-B27444962B93}" type="pres">
      <dgm:prSet presAssocID="{EE4D1974-7483-4163-84AC-A3575627691E}" presName="txThree" presStyleLbl="node3" presStyleIdx="0" presStyleCnt="2">
        <dgm:presLayoutVars>
          <dgm:chPref val="3"/>
        </dgm:presLayoutVars>
      </dgm:prSet>
      <dgm:spPr/>
    </dgm:pt>
    <dgm:pt modelId="{56266B85-5E74-4DEF-BC2C-5F0E1C6514A3}" type="pres">
      <dgm:prSet presAssocID="{EE4D1974-7483-4163-84AC-A3575627691E}" presName="parTransThree" presStyleCnt="0"/>
      <dgm:spPr/>
    </dgm:pt>
    <dgm:pt modelId="{C3A77C5F-C7A1-41C2-AA30-5F41BCC0E059}" type="pres">
      <dgm:prSet presAssocID="{EE4D1974-7483-4163-84AC-A3575627691E}" presName="horzThree" presStyleCnt="0"/>
      <dgm:spPr/>
    </dgm:pt>
    <dgm:pt modelId="{51D70C15-3EB6-4651-ACBF-64B0E2B47C4C}" type="pres">
      <dgm:prSet presAssocID="{175BEDF6-37C3-469B-B354-A614836A7617}" presName="vertFour" presStyleCnt="0">
        <dgm:presLayoutVars>
          <dgm:chPref val="3"/>
        </dgm:presLayoutVars>
      </dgm:prSet>
      <dgm:spPr/>
    </dgm:pt>
    <dgm:pt modelId="{D100EA0B-8470-45ED-A227-4B1548AEA2D2}" type="pres">
      <dgm:prSet presAssocID="{175BEDF6-37C3-469B-B354-A614836A7617}" presName="txFour" presStyleLbl="node4" presStyleIdx="0" presStyleCnt="12">
        <dgm:presLayoutVars>
          <dgm:chPref val="3"/>
        </dgm:presLayoutVars>
      </dgm:prSet>
      <dgm:spPr/>
    </dgm:pt>
    <dgm:pt modelId="{BE9D8441-5550-4C9B-9AA3-04007267A013}" type="pres">
      <dgm:prSet presAssocID="{175BEDF6-37C3-469B-B354-A614836A7617}" presName="parTransFour" presStyleCnt="0"/>
      <dgm:spPr/>
    </dgm:pt>
    <dgm:pt modelId="{B309CE34-5A73-4BD3-918E-3689C7494549}" type="pres">
      <dgm:prSet presAssocID="{175BEDF6-37C3-469B-B354-A614836A7617}" presName="horzFour" presStyleCnt="0"/>
      <dgm:spPr/>
    </dgm:pt>
    <dgm:pt modelId="{969A3790-087C-48BA-8147-45473B210EDA}" type="pres">
      <dgm:prSet presAssocID="{C1A370F2-B720-4787-9C12-926EF34E352E}" presName="vertFour" presStyleCnt="0">
        <dgm:presLayoutVars>
          <dgm:chPref val="3"/>
        </dgm:presLayoutVars>
      </dgm:prSet>
      <dgm:spPr/>
    </dgm:pt>
    <dgm:pt modelId="{F3976BB0-D801-4B16-940A-FE55278EAB44}" type="pres">
      <dgm:prSet presAssocID="{C1A370F2-B720-4787-9C12-926EF34E352E}" presName="txFour" presStyleLbl="node4" presStyleIdx="1" presStyleCnt="12">
        <dgm:presLayoutVars>
          <dgm:chPref val="3"/>
        </dgm:presLayoutVars>
      </dgm:prSet>
      <dgm:spPr/>
    </dgm:pt>
    <dgm:pt modelId="{564E6135-EDC8-40E0-A0EE-ECFB94920645}" type="pres">
      <dgm:prSet presAssocID="{C1A370F2-B720-4787-9C12-926EF34E352E}" presName="horzFour" presStyleCnt="0"/>
      <dgm:spPr/>
    </dgm:pt>
    <dgm:pt modelId="{39978647-37FD-4707-8846-90FB9E41648A}" type="pres">
      <dgm:prSet presAssocID="{126ABF04-70CA-4B75-9B00-61E22FC8D6C7}" presName="sibSpaceFour" presStyleCnt="0"/>
      <dgm:spPr/>
    </dgm:pt>
    <dgm:pt modelId="{4576A287-F28E-4F66-93CC-7DE0C22A48CD}" type="pres">
      <dgm:prSet presAssocID="{2643362E-662A-4780-B53B-DABD2B20ACB0}" presName="vertFour" presStyleCnt="0">
        <dgm:presLayoutVars>
          <dgm:chPref val="3"/>
        </dgm:presLayoutVars>
      </dgm:prSet>
      <dgm:spPr/>
    </dgm:pt>
    <dgm:pt modelId="{1218F1E9-4E27-4247-9F16-CF555F7F2E8A}" type="pres">
      <dgm:prSet presAssocID="{2643362E-662A-4780-B53B-DABD2B20ACB0}" presName="txFour" presStyleLbl="node4" presStyleIdx="2" presStyleCnt="12">
        <dgm:presLayoutVars>
          <dgm:chPref val="3"/>
        </dgm:presLayoutVars>
      </dgm:prSet>
      <dgm:spPr/>
    </dgm:pt>
    <dgm:pt modelId="{22E2CF6A-84A2-410A-AF1C-9DE4D4A148B4}" type="pres">
      <dgm:prSet presAssocID="{2643362E-662A-4780-B53B-DABD2B20ACB0}" presName="parTransFour" presStyleCnt="0"/>
      <dgm:spPr/>
    </dgm:pt>
    <dgm:pt modelId="{529E931A-CFCC-4764-9C56-DAE383BE4FA8}" type="pres">
      <dgm:prSet presAssocID="{2643362E-662A-4780-B53B-DABD2B20ACB0}" presName="horzFour" presStyleCnt="0"/>
      <dgm:spPr/>
    </dgm:pt>
    <dgm:pt modelId="{92B0342A-AEFD-45BB-82C4-EE5A8373F48B}" type="pres">
      <dgm:prSet presAssocID="{D0D58F5B-66E9-435D-9E52-E29E35EF3B0F}" presName="vertFour" presStyleCnt="0">
        <dgm:presLayoutVars>
          <dgm:chPref val="3"/>
        </dgm:presLayoutVars>
      </dgm:prSet>
      <dgm:spPr/>
    </dgm:pt>
    <dgm:pt modelId="{239E17AE-B579-4931-B720-43DBC22004EB}" type="pres">
      <dgm:prSet presAssocID="{D0D58F5B-66E9-435D-9E52-E29E35EF3B0F}" presName="txFour" presStyleLbl="node4" presStyleIdx="3" presStyleCnt="12">
        <dgm:presLayoutVars>
          <dgm:chPref val="3"/>
        </dgm:presLayoutVars>
      </dgm:prSet>
      <dgm:spPr/>
    </dgm:pt>
    <dgm:pt modelId="{7852FC1A-B1CD-489C-948A-425473BDCC19}" type="pres">
      <dgm:prSet presAssocID="{D0D58F5B-66E9-435D-9E52-E29E35EF3B0F}" presName="horzFour" presStyleCnt="0"/>
      <dgm:spPr/>
    </dgm:pt>
    <dgm:pt modelId="{3528848E-1B15-43A9-9F5C-DB06ACF8DF2E}" type="pres">
      <dgm:prSet presAssocID="{40795132-E8E7-442B-8252-72344357B86E}" presName="sibSpaceFour" presStyleCnt="0"/>
      <dgm:spPr/>
    </dgm:pt>
    <dgm:pt modelId="{B0216DE0-F8BB-42D1-8436-92355AE9E0F6}" type="pres">
      <dgm:prSet presAssocID="{AD6CAF7E-6C37-498B-AD6A-F9AE87503629}" presName="vertFour" presStyleCnt="0">
        <dgm:presLayoutVars>
          <dgm:chPref val="3"/>
        </dgm:presLayoutVars>
      </dgm:prSet>
      <dgm:spPr/>
    </dgm:pt>
    <dgm:pt modelId="{0F81E8F9-BFAF-4F5B-9689-AB39644679F1}" type="pres">
      <dgm:prSet presAssocID="{AD6CAF7E-6C37-498B-AD6A-F9AE87503629}" presName="txFour" presStyleLbl="node4" presStyleIdx="4" presStyleCnt="12">
        <dgm:presLayoutVars>
          <dgm:chPref val="3"/>
        </dgm:presLayoutVars>
      </dgm:prSet>
      <dgm:spPr/>
    </dgm:pt>
    <dgm:pt modelId="{0AEE482F-2393-43A9-A0ED-988D30467585}" type="pres">
      <dgm:prSet presAssocID="{AD6CAF7E-6C37-498B-AD6A-F9AE87503629}" presName="parTransFour" presStyleCnt="0"/>
      <dgm:spPr/>
    </dgm:pt>
    <dgm:pt modelId="{A876A8E2-C3F7-4F91-9088-71C4A0006760}" type="pres">
      <dgm:prSet presAssocID="{AD6CAF7E-6C37-498B-AD6A-F9AE87503629}" presName="horzFour" presStyleCnt="0"/>
      <dgm:spPr/>
    </dgm:pt>
    <dgm:pt modelId="{22637B54-209A-425D-A07B-CA0093F8A757}" type="pres">
      <dgm:prSet presAssocID="{4A01150E-9942-407A-B5B3-CECFB4CD3190}" presName="vertFour" presStyleCnt="0">
        <dgm:presLayoutVars>
          <dgm:chPref val="3"/>
        </dgm:presLayoutVars>
      </dgm:prSet>
      <dgm:spPr/>
    </dgm:pt>
    <dgm:pt modelId="{A0CE6DF0-078D-4F52-8C5B-1975F6C9495C}" type="pres">
      <dgm:prSet presAssocID="{4A01150E-9942-407A-B5B3-CECFB4CD3190}" presName="txFour" presStyleLbl="node4" presStyleIdx="5" presStyleCnt="12">
        <dgm:presLayoutVars>
          <dgm:chPref val="3"/>
        </dgm:presLayoutVars>
      </dgm:prSet>
      <dgm:spPr/>
    </dgm:pt>
    <dgm:pt modelId="{32AC35DC-E91F-4C66-9468-8695EACCC453}" type="pres">
      <dgm:prSet presAssocID="{4A01150E-9942-407A-B5B3-CECFB4CD3190}" presName="horzFour" presStyleCnt="0"/>
      <dgm:spPr/>
    </dgm:pt>
    <dgm:pt modelId="{32FF5102-19AA-46A6-A71A-C8743117E7B6}" type="pres">
      <dgm:prSet presAssocID="{06DC994D-7A8E-47DF-AB81-0AAF815BF1E2}" presName="sibSpaceThree" presStyleCnt="0"/>
      <dgm:spPr/>
    </dgm:pt>
    <dgm:pt modelId="{36CA4AE9-B519-4008-8FA4-A6317CB79580}" type="pres">
      <dgm:prSet presAssocID="{3A0F1AAC-D9D6-4E4F-B14A-B81C592FE911}" presName="vertThree" presStyleCnt="0"/>
      <dgm:spPr/>
    </dgm:pt>
    <dgm:pt modelId="{326D8196-2F8D-4024-A3A8-C9907E2CB4BC}" type="pres">
      <dgm:prSet presAssocID="{3A0F1AAC-D9D6-4E4F-B14A-B81C592FE911}" presName="txThree" presStyleLbl="node3" presStyleIdx="1" presStyleCnt="2">
        <dgm:presLayoutVars>
          <dgm:chPref val="3"/>
        </dgm:presLayoutVars>
      </dgm:prSet>
      <dgm:spPr/>
    </dgm:pt>
    <dgm:pt modelId="{C1AD2F71-C3E0-44EC-ACAF-EEEB1A6EC631}" type="pres">
      <dgm:prSet presAssocID="{3A0F1AAC-D9D6-4E4F-B14A-B81C592FE911}" presName="parTransThree" presStyleCnt="0"/>
      <dgm:spPr/>
    </dgm:pt>
    <dgm:pt modelId="{A39137C6-3ACC-4D83-B4AE-5BB9A0BC82EC}" type="pres">
      <dgm:prSet presAssocID="{3A0F1AAC-D9D6-4E4F-B14A-B81C592FE911}" presName="horzThree" presStyleCnt="0"/>
      <dgm:spPr/>
    </dgm:pt>
    <dgm:pt modelId="{540B739F-468C-4D03-A551-C84BF808020D}" type="pres">
      <dgm:prSet presAssocID="{0D256DAB-39F2-4B0C-AE87-5D9AC1559887}" presName="vertFour" presStyleCnt="0">
        <dgm:presLayoutVars>
          <dgm:chPref val="3"/>
        </dgm:presLayoutVars>
      </dgm:prSet>
      <dgm:spPr/>
    </dgm:pt>
    <dgm:pt modelId="{2ABCE5CF-792F-405C-87AC-E81933867F28}" type="pres">
      <dgm:prSet presAssocID="{0D256DAB-39F2-4B0C-AE87-5D9AC1559887}" presName="txFour" presStyleLbl="node4" presStyleIdx="6" presStyleCnt="12">
        <dgm:presLayoutVars>
          <dgm:chPref val="3"/>
        </dgm:presLayoutVars>
      </dgm:prSet>
      <dgm:spPr/>
    </dgm:pt>
    <dgm:pt modelId="{18FD3922-8E5E-4F0D-8B05-A2C74F399EC0}" type="pres">
      <dgm:prSet presAssocID="{0D256DAB-39F2-4B0C-AE87-5D9AC1559887}" presName="parTransFour" presStyleCnt="0"/>
      <dgm:spPr/>
    </dgm:pt>
    <dgm:pt modelId="{10EEA2DF-CCFB-4C7B-8B3C-D21DD2D2B8C8}" type="pres">
      <dgm:prSet presAssocID="{0D256DAB-39F2-4B0C-AE87-5D9AC1559887}" presName="horzFour" presStyleCnt="0"/>
      <dgm:spPr/>
    </dgm:pt>
    <dgm:pt modelId="{80283ADB-689B-454B-B07C-1B93ACBE27CA}" type="pres">
      <dgm:prSet presAssocID="{41DC638B-8B92-4949-99F9-8049DD84700D}" presName="vertFour" presStyleCnt="0">
        <dgm:presLayoutVars>
          <dgm:chPref val="3"/>
        </dgm:presLayoutVars>
      </dgm:prSet>
      <dgm:spPr/>
    </dgm:pt>
    <dgm:pt modelId="{B28BC7E7-0376-4373-92E8-1D0CE2783898}" type="pres">
      <dgm:prSet presAssocID="{41DC638B-8B92-4949-99F9-8049DD84700D}" presName="txFour" presStyleLbl="node4" presStyleIdx="7" presStyleCnt="12">
        <dgm:presLayoutVars>
          <dgm:chPref val="3"/>
        </dgm:presLayoutVars>
      </dgm:prSet>
      <dgm:spPr/>
    </dgm:pt>
    <dgm:pt modelId="{B3ECF16F-6D61-4743-B418-7665FE220C39}" type="pres">
      <dgm:prSet presAssocID="{41DC638B-8B92-4949-99F9-8049DD84700D}" presName="horzFour" presStyleCnt="0"/>
      <dgm:spPr/>
    </dgm:pt>
    <dgm:pt modelId="{4794DB27-EA88-4B09-9E07-896A71AF12C8}" type="pres">
      <dgm:prSet presAssocID="{CE9787E3-3B65-4D17-BF90-FC512CA432C7}" presName="sibSpaceFour" presStyleCnt="0"/>
      <dgm:spPr/>
    </dgm:pt>
    <dgm:pt modelId="{C9B6A515-C8E4-41AF-8BAE-0E5CCB4C5AF8}" type="pres">
      <dgm:prSet presAssocID="{4234D832-0379-40F9-9237-06A4B303630F}" presName="vertFour" presStyleCnt="0">
        <dgm:presLayoutVars>
          <dgm:chPref val="3"/>
        </dgm:presLayoutVars>
      </dgm:prSet>
      <dgm:spPr/>
    </dgm:pt>
    <dgm:pt modelId="{829AC7DF-1ED3-4E48-9089-DE75614B4CC5}" type="pres">
      <dgm:prSet presAssocID="{4234D832-0379-40F9-9237-06A4B303630F}" presName="txFour" presStyleLbl="node4" presStyleIdx="8" presStyleCnt="12">
        <dgm:presLayoutVars>
          <dgm:chPref val="3"/>
        </dgm:presLayoutVars>
      </dgm:prSet>
      <dgm:spPr/>
    </dgm:pt>
    <dgm:pt modelId="{D9A67825-E5D1-4CAE-922D-38EEB2354A72}" type="pres">
      <dgm:prSet presAssocID="{4234D832-0379-40F9-9237-06A4B303630F}" presName="parTransFour" presStyleCnt="0"/>
      <dgm:spPr/>
    </dgm:pt>
    <dgm:pt modelId="{8843485E-29FD-45AC-AD31-15E0E9BAA33A}" type="pres">
      <dgm:prSet presAssocID="{4234D832-0379-40F9-9237-06A4B303630F}" presName="horzFour" presStyleCnt="0"/>
      <dgm:spPr/>
    </dgm:pt>
    <dgm:pt modelId="{D7C1CAD9-51D1-4D9D-A04B-4228DB8B9ECD}" type="pres">
      <dgm:prSet presAssocID="{94836416-0C4F-4273-8383-81E61B7DB6C5}" presName="vertFour" presStyleCnt="0">
        <dgm:presLayoutVars>
          <dgm:chPref val="3"/>
        </dgm:presLayoutVars>
      </dgm:prSet>
      <dgm:spPr/>
    </dgm:pt>
    <dgm:pt modelId="{19EF1B47-81DC-498A-BF35-B7B432AC6263}" type="pres">
      <dgm:prSet presAssocID="{94836416-0C4F-4273-8383-81E61B7DB6C5}" presName="txFour" presStyleLbl="node4" presStyleIdx="9" presStyleCnt="12">
        <dgm:presLayoutVars>
          <dgm:chPref val="3"/>
        </dgm:presLayoutVars>
      </dgm:prSet>
      <dgm:spPr/>
    </dgm:pt>
    <dgm:pt modelId="{8B7154AD-1299-4B0E-ACA3-490938C1684F}" type="pres">
      <dgm:prSet presAssocID="{94836416-0C4F-4273-8383-81E61B7DB6C5}" presName="horzFour" presStyleCnt="0"/>
      <dgm:spPr/>
    </dgm:pt>
    <dgm:pt modelId="{D09646D9-11CA-4A4D-AC50-9683C4B5885D}" type="pres">
      <dgm:prSet presAssocID="{18052765-07C9-49EB-8DD4-E4A9B934132B}" presName="sibSpaceFour" presStyleCnt="0"/>
      <dgm:spPr/>
    </dgm:pt>
    <dgm:pt modelId="{05878434-C8BA-4FE7-9A29-BFC40B23BA63}" type="pres">
      <dgm:prSet presAssocID="{C4253C44-0BAF-4809-8A55-FEC12C2A6643}" presName="vertFour" presStyleCnt="0">
        <dgm:presLayoutVars>
          <dgm:chPref val="3"/>
        </dgm:presLayoutVars>
      </dgm:prSet>
      <dgm:spPr/>
    </dgm:pt>
    <dgm:pt modelId="{BC05F724-1D3D-41C5-BA9D-C9A71161B745}" type="pres">
      <dgm:prSet presAssocID="{C4253C44-0BAF-4809-8A55-FEC12C2A6643}" presName="txFour" presStyleLbl="node4" presStyleIdx="10" presStyleCnt="12">
        <dgm:presLayoutVars>
          <dgm:chPref val="3"/>
        </dgm:presLayoutVars>
      </dgm:prSet>
      <dgm:spPr/>
    </dgm:pt>
    <dgm:pt modelId="{FDEF22FE-B3B5-44B7-8845-51E505C71515}" type="pres">
      <dgm:prSet presAssocID="{C4253C44-0BAF-4809-8A55-FEC12C2A6643}" presName="parTransFour" presStyleCnt="0"/>
      <dgm:spPr/>
    </dgm:pt>
    <dgm:pt modelId="{C564EA00-EE15-4AA5-84BC-2E387909E531}" type="pres">
      <dgm:prSet presAssocID="{C4253C44-0BAF-4809-8A55-FEC12C2A6643}" presName="horzFour" presStyleCnt="0"/>
      <dgm:spPr/>
    </dgm:pt>
    <dgm:pt modelId="{96FF8EF4-4404-48E5-9737-3A1B95DAF451}" type="pres">
      <dgm:prSet presAssocID="{2AFF1BC7-9C88-46F6-A7DF-03DE3858B085}" presName="vertFour" presStyleCnt="0">
        <dgm:presLayoutVars>
          <dgm:chPref val="3"/>
        </dgm:presLayoutVars>
      </dgm:prSet>
      <dgm:spPr/>
    </dgm:pt>
    <dgm:pt modelId="{6BDE525B-7FB6-488A-A74A-24FAA4470483}" type="pres">
      <dgm:prSet presAssocID="{2AFF1BC7-9C88-46F6-A7DF-03DE3858B085}" presName="txFour" presStyleLbl="node4" presStyleIdx="11" presStyleCnt="12">
        <dgm:presLayoutVars>
          <dgm:chPref val="3"/>
        </dgm:presLayoutVars>
      </dgm:prSet>
      <dgm:spPr/>
    </dgm:pt>
    <dgm:pt modelId="{C9FBE904-4FD8-4E0E-8D44-DDE7944FB6B0}" type="pres">
      <dgm:prSet presAssocID="{2AFF1BC7-9C88-46F6-A7DF-03DE3858B085}" presName="horzFour" presStyleCnt="0"/>
      <dgm:spPr/>
    </dgm:pt>
    <dgm:pt modelId="{A40BB8A9-9E67-4D4D-84D5-D1D8576A6466}" type="pres">
      <dgm:prSet presAssocID="{9534D3A3-6673-4A38-B54C-F0DFCB7CA905}" presName="sibSpaceOne" presStyleCnt="0"/>
      <dgm:spPr/>
    </dgm:pt>
    <dgm:pt modelId="{7A241707-072A-4BC0-8548-EDD9A4B3EA74}" type="pres">
      <dgm:prSet presAssocID="{13730147-D1E3-4D68-9981-155372CE0E4C}" presName="vertOne" presStyleCnt="0"/>
      <dgm:spPr/>
    </dgm:pt>
    <dgm:pt modelId="{2C992BAE-D77F-4F5E-BB44-4222661C1756}" type="pres">
      <dgm:prSet presAssocID="{13730147-D1E3-4D68-9981-155372CE0E4C}" presName="txOne" presStyleLbl="node0" presStyleIdx="1" presStyleCnt="2">
        <dgm:presLayoutVars>
          <dgm:chPref val="3"/>
        </dgm:presLayoutVars>
      </dgm:prSet>
      <dgm:spPr/>
    </dgm:pt>
    <dgm:pt modelId="{53B911AD-109B-49AE-B6F4-82C9585EE00A}" type="pres">
      <dgm:prSet presAssocID="{13730147-D1E3-4D68-9981-155372CE0E4C}" presName="horzOne" presStyleCnt="0"/>
      <dgm:spPr/>
    </dgm:pt>
  </dgm:ptLst>
  <dgm:cxnLst>
    <dgm:cxn modelId="{2BD0AF05-7CA3-4F00-9A4A-768C57BEA86D}" type="presOf" srcId="{D0D58F5B-66E9-435D-9E52-E29E35EF3B0F}" destId="{239E17AE-B579-4931-B720-43DBC22004EB}" srcOrd="0" destOrd="0" presId="urn:microsoft.com/office/officeart/2005/8/layout/hierarchy4"/>
    <dgm:cxn modelId="{FDC53D07-C970-4871-8862-895184A07E9A}" type="presOf" srcId="{41DC638B-8B92-4949-99F9-8049DD84700D}" destId="{B28BC7E7-0376-4373-92E8-1D0CE2783898}" srcOrd="0" destOrd="0" presId="urn:microsoft.com/office/officeart/2005/8/layout/hierarchy4"/>
    <dgm:cxn modelId="{9231920D-6700-4F35-BF7A-5E6E855C0242}" srcId="{AD6CAF7E-6C37-498B-AD6A-F9AE87503629}" destId="{4A01150E-9942-407A-B5B3-CECFB4CD3190}" srcOrd="0" destOrd="0" parTransId="{1E695719-40B6-4440-A69F-A265C9B13FBC}" sibTransId="{0055EFB2-5023-41B1-BE8F-F5FA8BD229AE}"/>
    <dgm:cxn modelId="{4F8E1A16-9F43-404F-BD3E-CE8EF8F8860D}" type="presOf" srcId="{C1A370F2-B720-4787-9C12-926EF34E352E}" destId="{F3976BB0-D801-4B16-940A-FE55278EAB44}" srcOrd="0" destOrd="0" presId="urn:microsoft.com/office/officeart/2005/8/layout/hierarchy4"/>
    <dgm:cxn modelId="{A859FD1A-C544-4F4D-88EC-F9FBF7CAE6F0}" type="presOf" srcId="{94836416-0C4F-4273-8383-81E61B7DB6C5}" destId="{19EF1B47-81DC-498A-BF35-B7B432AC6263}" srcOrd="0" destOrd="0" presId="urn:microsoft.com/office/officeart/2005/8/layout/hierarchy4"/>
    <dgm:cxn modelId="{208D1F26-E384-4871-8517-523A92792991}" type="presOf" srcId="{0D256DAB-39F2-4B0C-AE87-5D9AC1559887}" destId="{2ABCE5CF-792F-405C-87AC-E81933867F28}" srcOrd="0" destOrd="0" presId="urn:microsoft.com/office/officeart/2005/8/layout/hierarchy4"/>
    <dgm:cxn modelId="{AB1B8B33-2872-4258-8F65-EFBEE6BC610C}" type="presOf" srcId="{4A01150E-9942-407A-B5B3-CECFB4CD3190}" destId="{A0CE6DF0-078D-4F52-8C5B-1975F6C9495C}" srcOrd="0" destOrd="0" presId="urn:microsoft.com/office/officeart/2005/8/layout/hierarchy4"/>
    <dgm:cxn modelId="{BD5C1B3A-BB0A-4C41-8C96-139DC075C7CD}" srcId="{3A0F1AAC-D9D6-4E4F-B14A-B81C592FE911}" destId="{0D256DAB-39F2-4B0C-AE87-5D9AC1559887}" srcOrd="0" destOrd="0" parTransId="{E7F2A1A9-B128-4C25-8D80-6699DD1A0D3D}" sibTransId="{CE9787E3-3B65-4D17-BF90-FC512CA432C7}"/>
    <dgm:cxn modelId="{582D7661-9C4E-455C-B879-0789B55521B2}" srcId="{DE2D20FC-8E9E-4CC9-87F9-4437A6E477C9}" destId="{EE4D1974-7483-4163-84AC-A3575627691E}" srcOrd="0" destOrd="0" parTransId="{7906E2D8-FF86-4B7B-9796-B46F9D267E83}" sibTransId="{06DC994D-7A8E-47DF-AB81-0AAF815BF1E2}"/>
    <dgm:cxn modelId="{870B9C61-A1B3-4C41-B364-35A488E3D567}" srcId="{C4253C44-0BAF-4809-8A55-FEC12C2A6643}" destId="{2AFF1BC7-9C88-46F6-A7DF-03DE3858B085}" srcOrd="0" destOrd="0" parTransId="{AD8408AD-CF48-4A84-92A3-37D79956ADE7}" sibTransId="{7A816016-7675-4060-8BA2-AB90CF54E3C6}"/>
    <dgm:cxn modelId="{D8BAE966-744D-438C-892F-B9A5E5419772}" srcId="{3A0F1AAC-D9D6-4E4F-B14A-B81C592FE911}" destId="{4234D832-0379-40F9-9237-06A4B303630F}" srcOrd="1" destOrd="0" parTransId="{589D44E3-A2DC-455E-992C-1588DFD298BE}" sibTransId="{18052765-07C9-49EB-8DD4-E4A9B934132B}"/>
    <dgm:cxn modelId="{565CDB6B-D6F0-419E-9F0E-1EE009568486}" type="presOf" srcId="{13730147-D1E3-4D68-9981-155372CE0E4C}" destId="{2C992BAE-D77F-4F5E-BB44-4222661C1756}" srcOrd="0" destOrd="0" presId="urn:microsoft.com/office/officeart/2005/8/layout/hierarchy4"/>
    <dgm:cxn modelId="{36484D50-7069-428F-88D5-39E4E8C3DC38}" type="presOf" srcId="{2AFF1BC7-9C88-46F6-A7DF-03DE3858B085}" destId="{6BDE525B-7FB6-488A-A74A-24FAA4470483}" srcOrd="0" destOrd="0" presId="urn:microsoft.com/office/officeart/2005/8/layout/hierarchy4"/>
    <dgm:cxn modelId="{542E267C-34E6-48E4-AF22-B351CE2E6276}" srcId="{DE2D20FC-8E9E-4CC9-87F9-4437A6E477C9}" destId="{3A0F1AAC-D9D6-4E4F-B14A-B81C592FE911}" srcOrd="1" destOrd="0" parTransId="{C62E7B56-1646-4333-8AC4-07444CD1952F}" sibTransId="{DF6217F6-331D-4E47-919D-F8DAB8C8F516}"/>
    <dgm:cxn modelId="{17E21586-FA76-406F-81CB-426C1F77D31F}" srcId="{3A0F1AAC-D9D6-4E4F-B14A-B81C592FE911}" destId="{C4253C44-0BAF-4809-8A55-FEC12C2A6643}" srcOrd="2" destOrd="0" parTransId="{95CC8778-D905-489F-9F20-771724333C22}" sibTransId="{1ACFC861-A7B3-442A-BE36-FA88B50D37E8}"/>
    <dgm:cxn modelId="{CBB43F89-12CD-4B32-97B3-488CE6D106E4}" type="presOf" srcId="{EE4D1974-7483-4163-84AC-A3575627691E}" destId="{BF9BE2AF-C064-406A-A1C6-B27444962B93}" srcOrd="0" destOrd="0" presId="urn:microsoft.com/office/officeart/2005/8/layout/hierarchy4"/>
    <dgm:cxn modelId="{8AC43190-6BB7-4AE0-AC9E-0FA4D3D0AB58}" type="presOf" srcId="{C4253C44-0BAF-4809-8A55-FEC12C2A6643}" destId="{BC05F724-1D3D-41C5-BA9D-C9A71161B745}" srcOrd="0" destOrd="0" presId="urn:microsoft.com/office/officeart/2005/8/layout/hierarchy4"/>
    <dgm:cxn modelId="{17E28495-E303-4FD8-A155-C102F8C5BB43}" type="presOf" srcId="{DE2D20FC-8E9E-4CC9-87F9-4437A6E477C9}" destId="{84BDF0EF-D8E8-4B2F-B49C-72803801E109}" srcOrd="0" destOrd="0" presId="urn:microsoft.com/office/officeart/2005/8/layout/hierarchy4"/>
    <dgm:cxn modelId="{865885AF-DF90-408D-8E4F-102192A69BDB}" type="presOf" srcId="{175BEDF6-37C3-469B-B354-A614836A7617}" destId="{D100EA0B-8470-45ED-A227-4B1548AEA2D2}" srcOrd="0" destOrd="0" presId="urn:microsoft.com/office/officeart/2005/8/layout/hierarchy4"/>
    <dgm:cxn modelId="{8A3EC0B5-18F9-421D-A5A6-8D6DC43F1531}" srcId="{4234D832-0379-40F9-9237-06A4B303630F}" destId="{94836416-0C4F-4273-8383-81E61B7DB6C5}" srcOrd="0" destOrd="0" parTransId="{AB34A417-3EFE-40C1-A839-A42123F47A98}" sibTransId="{8923D187-D414-46D1-A3D7-327EF2C3D836}"/>
    <dgm:cxn modelId="{8F3FC8B6-1A2C-4784-B711-F857F3CA71C5}" type="presOf" srcId="{6495F378-E478-465F-B680-8A760616D9BA}" destId="{1494CD2B-AA5C-4560-8609-558ACA59FDA6}" srcOrd="0" destOrd="0" presId="urn:microsoft.com/office/officeart/2005/8/layout/hierarchy4"/>
    <dgm:cxn modelId="{2E64EDBB-69B1-41F0-A0CC-D1877B586A50}" srcId="{6495F378-E478-465F-B680-8A760616D9BA}" destId="{7B7E2806-05CF-4DB1-8A4B-650625A55D62}" srcOrd="0" destOrd="0" parTransId="{81668F58-41F2-4E64-9F4B-CB33BAA6700A}" sibTransId="{9534D3A3-6673-4A38-B54C-F0DFCB7CA905}"/>
    <dgm:cxn modelId="{DCB583CF-DB7C-4CC0-BAA2-233B3B94255D}" srcId="{175BEDF6-37C3-469B-B354-A614836A7617}" destId="{C1A370F2-B720-4787-9C12-926EF34E352E}" srcOrd="0" destOrd="0" parTransId="{FAEC87E3-6F42-4FDD-B52B-300F56A873BD}" sibTransId="{A23DE3F6-2AEC-4D5D-A171-D06F3ACEF32B}"/>
    <dgm:cxn modelId="{B133F7D6-89BB-4E9E-BA3B-7867478F4906}" srcId="{7B7E2806-05CF-4DB1-8A4B-650625A55D62}" destId="{DE2D20FC-8E9E-4CC9-87F9-4437A6E477C9}" srcOrd="0" destOrd="0" parTransId="{5D860154-EDC9-4369-979A-617940F8A2E3}" sibTransId="{9F2F9628-8CE0-43D5-BA91-A54114E0449D}"/>
    <dgm:cxn modelId="{D79BBBD8-5034-418E-A806-D574310CEC1E}" srcId="{EE4D1974-7483-4163-84AC-A3575627691E}" destId="{AD6CAF7E-6C37-498B-AD6A-F9AE87503629}" srcOrd="2" destOrd="0" parTransId="{8576DBFD-EB6C-462B-BDF0-71F04F67D932}" sibTransId="{05DF2EE9-255C-4AD4-9436-8D4CF7764024}"/>
    <dgm:cxn modelId="{D68FFCDA-D570-430A-BDC4-C942D15FD292}" srcId="{2643362E-662A-4780-B53B-DABD2B20ACB0}" destId="{D0D58F5B-66E9-435D-9E52-E29E35EF3B0F}" srcOrd="0" destOrd="0" parTransId="{093B4E31-3B3E-4B62-9930-51F7E0B64856}" sibTransId="{C8FF2BF9-CF57-4F74-BD3E-571D02E0276C}"/>
    <dgm:cxn modelId="{492C39DB-79DB-405D-8A70-381A477457B6}" type="presOf" srcId="{AD6CAF7E-6C37-498B-AD6A-F9AE87503629}" destId="{0F81E8F9-BFAF-4F5B-9689-AB39644679F1}" srcOrd="0" destOrd="0" presId="urn:microsoft.com/office/officeart/2005/8/layout/hierarchy4"/>
    <dgm:cxn modelId="{ADA4A5DD-41ED-45CC-B479-25B16110DB65}" type="presOf" srcId="{2643362E-662A-4780-B53B-DABD2B20ACB0}" destId="{1218F1E9-4E27-4247-9F16-CF555F7F2E8A}" srcOrd="0" destOrd="0" presId="urn:microsoft.com/office/officeart/2005/8/layout/hierarchy4"/>
    <dgm:cxn modelId="{78FE8EE7-386F-4EB7-98E3-BF713DE3149E}" srcId="{EE4D1974-7483-4163-84AC-A3575627691E}" destId="{175BEDF6-37C3-469B-B354-A614836A7617}" srcOrd="0" destOrd="0" parTransId="{A86B8F83-F558-42A3-ADCB-1A1052E09E09}" sibTransId="{126ABF04-70CA-4B75-9B00-61E22FC8D6C7}"/>
    <dgm:cxn modelId="{B9797CEC-6F83-491F-BEBC-4DA5319E5F2A}" srcId="{6495F378-E478-465F-B680-8A760616D9BA}" destId="{13730147-D1E3-4D68-9981-155372CE0E4C}" srcOrd="1" destOrd="0" parTransId="{EB945B90-34DB-4C87-9724-48E75AD88690}" sibTransId="{2A7AFFA2-1A3C-4B36-A072-3206EA8DB2BF}"/>
    <dgm:cxn modelId="{E94FB5F1-E394-4438-B416-D538DC87C720}" type="presOf" srcId="{7B7E2806-05CF-4DB1-8A4B-650625A55D62}" destId="{855B66BA-19A9-4A34-8C5C-DAE847A4BEAB}" srcOrd="0" destOrd="0" presId="urn:microsoft.com/office/officeart/2005/8/layout/hierarchy4"/>
    <dgm:cxn modelId="{F08568F5-723F-4556-A645-6F707F8B307D}" srcId="{EE4D1974-7483-4163-84AC-A3575627691E}" destId="{2643362E-662A-4780-B53B-DABD2B20ACB0}" srcOrd="1" destOrd="0" parTransId="{6C5AAF11-6EDC-4FC0-8AC6-9344747987CB}" sibTransId="{40795132-E8E7-442B-8252-72344357B86E}"/>
    <dgm:cxn modelId="{1E83EFFA-5CDB-489A-B32C-16C0589BC06A}" type="presOf" srcId="{4234D832-0379-40F9-9237-06A4B303630F}" destId="{829AC7DF-1ED3-4E48-9089-DE75614B4CC5}" srcOrd="0" destOrd="0" presId="urn:microsoft.com/office/officeart/2005/8/layout/hierarchy4"/>
    <dgm:cxn modelId="{7FB52CFF-9321-4530-9F89-7626F38A3E82}" type="presOf" srcId="{3A0F1AAC-D9D6-4E4F-B14A-B81C592FE911}" destId="{326D8196-2F8D-4024-A3A8-C9907E2CB4BC}" srcOrd="0" destOrd="0" presId="urn:microsoft.com/office/officeart/2005/8/layout/hierarchy4"/>
    <dgm:cxn modelId="{7A54BAFF-11F1-4D9E-A02F-46AC17034F4A}" srcId="{0D256DAB-39F2-4B0C-AE87-5D9AC1559887}" destId="{41DC638B-8B92-4949-99F9-8049DD84700D}" srcOrd="0" destOrd="0" parTransId="{F66463BD-8C55-4B67-AB78-49A546E90352}" sibTransId="{D169AC0F-B4F0-4476-A6F1-394B8839694E}"/>
    <dgm:cxn modelId="{5925A34E-3639-47B4-997F-DF86A9336897}" type="presParOf" srcId="{1494CD2B-AA5C-4560-8609-558ACA59FDA6}" destId="{512C82FE-1E80-4A40-9D2A-071895FEDEBD}" srcOrd="0" destOrd="0" presId="urn:microsoft.com/office/officeart/2005/8/layout/hierarchy4"/>
    <dgm:cxn modelId="{249356F5-A641-451E-A2CE-F19768F6C423}" type="presParOf" srcId="{512C82FE-1E80-4A40-9D2A-071895FEDEBD}" destId="{855B66BA-19A9-4A34-8C5C-DAE847A4BEAB}" srcOrd="0" destOrd="0" presId="urn:microsoft.com/office/officeart/2005/8/layout/hierarchy4"/>
    <dgm:cxn modelId="{E99580B5-513B-47C4-A630-9564477210E0}" type="presParOf" srcId="{512C82FE-1E80-4A40-9D2A-071895FEDEBD}" destId="{9EB94417-9BA3-4B6B-97CD-FA9C5C886B45}" srcOrd="1" destOrd="0" presId="urn:microsoft.com/office/officeart/2005/8/layout/hierarchy4"/>
    <dgm:cxn modelId="{0D79CFD6-2629-42DE-8B66-70D688395A66}" type="presParOf" srcId="{512C82FE-1E80-4A40-9D2A-071895FEDEBD}" destId="{9A866A13-2036-4920-B7B3-3796635E12A3}" srcOrd="2" destOrd="0" presId="urn:microsoft.com/office/officeart/2005/8/layout/hierarchy4"/>
    <dgm:cxn modelId="{8FCF9E6F-5CE6-4B2D-9A4F-326EA858BF46}" type="presParOf" srcId="{9A866A13-2036-4920-B7B3-3796635E12A3}" destId="{CF551110-7058-4F04-9DC7-E809EF8271E6}" srcOrd="0" destOrd="0" presId="urn:microsoft.com/office/officeart/2005/8/layout/hierarchy4"/>
    <dgm:cxn modelId="{36F1A098-9FB3-44BB-8FB0-1E7B8B9051EC}" type="presParOf" srcId="{CF551110-7058-4F04-9DC7-E809EF8271E6}" destId="{84BDF0EF-D8E8-4B2F-B49C-72803801E109}" srcOrd="0" destOrd="0" presId="urn:microsoft.com/office/officeart/2005/8/layout/hierarchy4"/>
    <dgm:cxn modelId="{4D76C6FF-9874-472F-9104-48D2FE87DE3D}" type="presParOf" srcId="{CF551110-7058-4F04-9DC7-E809EF8271E6}" destId="{D98EDC33-FEC2-46E8-83A4-8CCF5673CFE9}" srcOrd="1" destOrd="0" presId="urn:microsoft.com/office/officeart/2005/8/layout/hierarchy4"/>
    <dgm:cxn modelId="{9FFEC832-79B1-496C-981D-3CAAFA8042F5}" type="presParOf" srcId="{CF551110-7058-4F04-9DC7-E809EF8271E6}" destId="{DE91AA84-44D2-466C-9980-37FEE40B60DC}" srcOrd="2" destOrd="0" presId="urn:microsoft.com/office/officeart/2005/8/layout/hierarchy4"/>
    <dgm:cxn modelId="{8D980E68-6C8E-42CC-97E2-6D9558C6C0FA}" type="presParOf" srcId="{DE91AA84-44D2-466C-9980-37FEE40B60DC}" destId="{0CA3A43F-3039-46FA-97BA-2A94F2DFACE5}" srcOrd="0" destOrd="0" presId="urn:microsoft.com/office/officeart/2005/8/layout/hierarchy4"/>
    <dgm:cxn modelId="{53FAB647-1AD5-4DA9-BB29-48C7FCAAADB8}" type="presParOf" srcId="{0CA3A43F-3039-46FA-97BA-2A94F2DFACE5}" destId="{BF9BE2AF-C064-406A-A1C6-B27444962B93}" srcOrd="0" destOrd="0" presId="urn:microsoft.com/office/officeart/2005/8/layout/hierarchy4"/>
    <dgm:cxn modelId="{680C8E33-FFC1-4329-95A6-1FA44F4E63A9}" type="presParOf" srcId="{0CA3A43F-3039-46FA-97BA-2A94F2DFACE5}" destId="{56266B85-5E74-4DEF-BC2C-5F0E1C6514A3}" srcOrd="1" destOrd="0" presId="urn:microsoft.com/office/officeart/2005/8/layout/hierarchy4"/>
    <dgm:cxn modelId="{72D1C83D-CE3F-404E-908F-10B7E76E6314}" type="presParOf" srcId="{0CA3A43F-3039-46FA-97BA-2A94F2DFACE5}" destId="{C3A77C5F-C7A1-41C2-AA30-5F41BCC0E059}" srcOrd="2" destOrd="0" presId="urn:microsoft.com/office/officeart/2005/8/layout/hierarchy4"/>
    <dgm:cxn modelId="{9D5D0A8F-4AC0-4365-AD17-68128B707DF0}" type="presParOf" srcId="{C3A77C5F-C7A1-41C2-AA30-5F41BCC0E059}" destId="{51D70C15-3EB6-4651-ACBF-64B0E2B47C4C}" srcOrd="0" destOrd="0" presId="urn:microsoft.com/office/officeart/2005/8/layout/hierarchy4"/>
    <dgm:cxn modelId="{AA36157C-7DC7-4F6F-8E82-504B9042761B}" type="presParOf" srcId="{51D70C15-3EB6-4651-ACBF-64B0E2B47C4C}" destId="{D100EA0B-8470-45ED-A227-4B1548AEA2D2}" srcOrd="0" destOrd="0" presId="urn:microsoft.com/office/officeart/2005/8/layout/hierarchy4"/>
    <dgm:cxn modelId="{39A5B7CC-10A0-4BCE-8D9C-E2240E9BC8E4}" type="presParOf" srcId="{51D70C15-3EB6-4651-ACBF-64B0E2B47C4C}" destId="{BE9D8441-5550-4C9B-9AA3-04007267A013}" srcOrd="1" destOrd="0" presId="urn:microsoft.com/office/officeart/2005/8/layout/hierarchy4"/>
    <dgm:cxn modelId="{A10AA9D0-3BD0-46D1-A1BF-CD02E4DB7C24}" type="presParOf" srcId="{51D70C15-3EB6-4651-ACBF-64B0E2B47C4C}" destId="{B309CE34-5A73-4BD3-918E-3689C7494549}" srcOrd="2" destOrd="0" presId="urn:microsoft.com/office/officeart/2005/8/layout/hierarchy4"/>
    <dgm:cxn modelId="{8C8F0D3A-A989-4FE2-993F-4938C3235D59}" type="presParOf" srcId="{B309CE34-5A73-4BD3-918E-3689C7494549}" destId="{969A3790-087C-48BA-8147-45473B210EDA}" srcOrd="0" destOrd="0" presId="urn:microsoft.com/office/officeart/2005/8/layout/hierarchy4"/>
    <dgm:cxn modelId="{02D30CCA-D937-4B77-8282-1A5E3DAFF53D}" type="presParOf" srcId="{969A3790-087C-48BA-8147-45473B210EDA}" destId="{F3976BB0-D801-4B16-940A-FE55278EAB44}" srcOrd="0" destOrd="0" presId="urn:microsoft.com/office/officeart/2005/8/layout/hierarchy4"/>
    <dgm:cxn modelId="{14E93957-3AA8-42AF-B323-A0F1192CF460}" type="presParOf" srcId="{969A3790-087C-48BA-8147-45473B210EDA}" destId="{564E6135-EDC8-40E0-A0EE-ECFB94920645}" srcOrd="1" destOrd="0" presId="urn:microsoft.com/office/officeart/2005/8/layout/hierarchy4"/>
    <dgm:cxn modelId="{B3F079DE-DFE0-4C81-A555-B71BE793D78E}" type="presParOf" srcId="{C3A77C5F-C7A1-41C2-AA30-5F41BCC0E059}" destId="{39978647-37FD-4707-8846-90FB9E41648A}" srcOrd="1" destOrd="0" presId="urn:microsoft.com/office/officeart/2005/8/layout/hierarchy4"/>
    <dgm:cxn modelId="{55ADED05-3851-49EE-AC8F-2627E38CC7DE}" type="presParOf" srcId="{C3A77C5F-C7A1-41C2-AA30-5F41BCC0E059}" destId="{4576A287-F28E-4F66-93CC-7DE0C22A48CD}" srcOrd="2" destOrd="0" presId="urn:microsoft.com/office/officeart/2005/8/layout/hierarchy4"/>
    <dgm:cxn modelId="{26124F1F-9DEA-4946-A98B-A74BD6A36317}" type="presParOf" srcId="{4576A287-F28E-4F66-93CC-7DE0C22A48CD}" destId="{1218F1E9-4E27-4247-9F16-CF555F7F2E8A}" srcOrd="0" destOrd="0" presId="urn:microsoft.com/office/officeart/2005/8/layout/hierarchy4"/>
    <dgm:cxn modelId="{CD9A3EF1-6E44-4FC2-BDFA-C6C9F6707780}" type="presParOf" srcId="{4576A287-F28E-4F66-93CC-7DE0C22A48CD}" destId="{22E2CF6A-84A2-410A-AF1C-9DE4D4A148B4}" srcOrd="1" destOrd="0" presId="urn:microsoft.com/office/officeart/2005/8/layout/hierarchy4"/>
    <dgm:cxn modelId="{F729B650-3C04-4218-9230-33A3A3D6A7AA}" type="presParOf" srcId="{4576A287-F28E-4F66-93CC-7DE0C22A48CD}" destId="{529E931A-CFCC-4764-9C56-DAE383BE4FA8}" srcOrd="2" destOrd="0" presId="urn:microsoft.com/office/officeart/2005/8/layout/hierarchy4"/>
    <dgm:cxn modelId="{BA825B66-468F-41A7-96A5-2478C5E3246C}" type="presParOf" srcId="{529E931A-CFCC-4764-9C56-DAE383BE4FA8}" destId="{92B0342A-AEFD-45BB-82C4-EE5A8373F48B}" srcOrd="0" destOrd="0" presId="urn:microsoft.com/office/officeart/2005/8/layout/hierarchy4"/>
    <dgm:cxn modelId="{AF8451F2-ACA1-4226-9A8B-0CF9D2129E23}" type="presParOf" srcId="{92B0342A-AEFD-45BB-82C4-EE5A8373F48B}" destId="{239E17AE-B579-4931-B720-43DBC22004EB}" srcOrd="0" destOrd="0" presId="urn:microsoft.com/office/officeart/2005/8/layout/hierarchy4"/>
    <dgm:cxn modelId="{0EABF8B1-D4BD-4C35-BC48-B770F8D84B55}" type="presParOf" srcId="{92B0342A-AEFD-45BB-82C4-EE5A8373F48B}" destId="{7852FC1A-B1CD-489C-948A-425473BDCC19}" srcOrd="1" destOrd="0" presId="urn:microsoft.com/office/officeart/2005/8/layout/hierarchy4"/>
    <dgm:cxn modelId="{927CF369-0D8C-432F-B4F6-458AE00AFADC}" type="presParOf" srcId="{C3A77C5F-C7A1-41C2-AA30-5F41BCC0E059}" destId="{3528848E-1B15-43A9-9F5C-DB06ACF8DF2E}" srcOrd="3" destOrd="0" presId="urn:microsoft.com/office/officeart/2005/8/layout/hierarchy4"/>
    <dgm:cxn modelId="{6D2B61DC-4EBE-4422-8DC7-B749AB6AC610}" type="presParOf" srcId="{C3A77C5F-C7A1-41C2-AA30-5F41BCC0E059}" destId="{B0216DE0-F8BB-42D1-8436-92355AE9E0F6}" srcOrd="4" destOrd="0" presId="urn:microsoft.com/office/officeart/2005/8/layout/hierarchy4"/>
    <dgm:cxn modelId="{3C1B6041-E379-4F52-A242-B2EDF348D9A1}" type="presParOf" srcId="{B0216DE0-F8BB-42D1-8436-92355AE9E0F6}" destId="{0F81E8F9-BFAF-4F5B-9689-AB39644679F1}" srcOrd="0" destOrd="0" presId="urn:microsoft.com/office/officeart/2005/8/layout/hierarchy4"/>
    <dgm:cxn modelId="{89BC2286-FE8C-43EE-B46F-FB87DFB50710}" type="presParOf" srcId="{B0216DE0-F8BB-42D1-8436-92355AE9E0F6}" destId="{0AEE482F-2393-43A9-A0ED-988D30467585}" srcOrd="1" destOrd="0" presId="urn:microsoft.com/office/officeart/2005/8/layout/hierarchy4"/>
    <dgm:cxn modelId="{488E4FB2-8333-451E-912D-0E0EEC712A8D}" type="presParOf" srcId="{B0216DE0-F8BB-42D1-8436-92355AE9E0F6}" destId="{A876A8E2-C3F7-4F91-9088-71C4A0006760}" srcOrd="2" destOrd="0" presId="urn:microsoft.com/office/officeart/2005/8/layout/hierarchy4"/>
    <dgm:cxn modelId="{BBE5EBA4-0759-4A2A-9A12-7BB1E7990EB2}" type="presParOf" srcId="{A876A8E2-C3F7-4F91-9088-71C4A0006760}" destId="{22637B54-209A-425D-A07B-CA0093F8A757}" srcOrd="0" destOrd="0" presId="urn:microsoft.com/office/officeart/2005/8/layout/hierarchy4"/>
    <dgm:cxn modelId="{EC68C7A5-485F-4236-9F3F-BA151FFF02DD}" type="presParOf" srcId="{22637B54-209A-425D-A07B-CA0093F8A757}" destId="{A0CE6DF0-078D-4F52-8C5B-1975F6C9495C}" srcOrd="0" destOrd="0" presId="urn:microsoft.com/office/officeart/2005/8/layout/hierarchy4"/>
    <dgm:cxn modelId="{37F44B26-7238-46C8-AA26-6C2137266A55}" type="presParOf" srcId="{22637B54-209A-425D-A07B-CA0093F8A757}" destId="{32AC35DC-E91F-4C66-9468-8695EACCC453}" srcOrd="1" destOrd="0" presId="urn:microsoft.com/office/officeart/2005/8/layout/hierarchy4"/>
    <dgm:cxn modelId="{783D1C2D-5C52-4658-961F-3B5DCCE50855}" type="presParOf" srcId="{DE91AA84-44D2-466C-9980-37FEE40B60DC}" destId="{32FF5102-19AA-46A6-A71A-C8743117E7B6}" srcOrd="1" destOrd="0" presId="urn:microsoft.com/office/officeart/2005/8/layout/hierarchy4"/>
    <dgm:cxn modelId="{3D249739-F649-4B23-A444-4141F2B691A3}" type="presParOf" srcId="{DE91AA84-44D2-466C-9980-37FEE40B60DC}" destId="{36CA4AE9-B519-4008-8FA4-A6317CB79580}" srcOrd="2" destOrd="0" presId="urn:microsoft.com/office/officeart/2005/8/layout/hierarchy4"/>
    <dgm:cxn modelId="{0829FD54-585A-4F00-99DE-3104364D04CC}" type="presParOf" srcId="{36CA4AE9-B519-4008-8FA4-A6317CB79580}" destId="{326D8196-2F8D-4024-A3A8-C9907E2CB4BC}" srcOrd="0" destOrd="0" presId="urn:microsoft.com/office/officeart/2005/8/layout/hierarchy4"/>
    <dgm:cxn modelId="{CA36F490-6E41-4133-83D6-F3F742DC696C}" type="presParOf" srcId="{36CA4AE9-B519-4008-8FA4-A6317CB79580}" destId="{C1AD2F71-C3E0-44EC-ACAF-EEEB1A6EC631}" srcOrd="1" destOrd="0" presId="urn:microsoft.com/office/officeart/2005/8/layout/hierarchy4"/>
    <dgm:cxn modelId="{43112CB6-BA8A-4B75-8B6A-A0ACE1E2837F}" type="presParOf" srcId="{36CA4AE9-B519-4008-8FA4-A6317CB79580}" destId="{A39137C6-3ACC-4D83-B4AE-5BB9A0BC82EC}" srcOrd="2" destOrd="0" presId="urn:microsoft.com/office/officeart/2005/8/layout/hierarchy4"/>
    <dgm:cxn modelId="{54CED43E-237B-4BB7-8EE9-AD7949BF1E38}" type="presParOf" srcId="{A39137C6-3ACC-4D83-B4AE-5BB9A0BC82EC}" destId="{540B739F-468C-4D03-A551-C84BF808020D}" srcOrd="0" destOrd="0" presId="urn:microsoft.com/office/officeart/2005/8/layout/hierarchy4"/>
    <dgm:cxn modelId="{995071A8-A459-41D2-BD60-4F5A00C93F32}" type="presParOf" srcId="{540B739F-468C-4D03-A551-C84BF808020D}" destId="{2ABCE5CF-792F-405C-87AC-E81933867F28}" srcOrd="0" destOrd="0" presId="urn:microsoft.com/office/officeart/2005/8/layout/hierarchy4"/>
    <dgm:cxn modelId="{6282A4BD-9F7B-4960-86B9-17CA47B770D1}" type="presParOf" srcId="{540B739F-468C-4D03-A551-C84BF808020D}" destId="{18FD3922-8E5E-4F0D-8B05-A2C74F399EC0}" srcOrd="1" destOrd="0" presId="urn:microsoft.com/office/officeart/2005/8/layout/hierarchy4"/>
    <dgm:cxn modelId="{BD417DC4-0F76-46D0-9065-DDB470F1DE00}" type="presParOf" srcId="{540B739F-468C-4D03-A551-C84BF808020D}" destId="{10EEA2DF-CCFB-4C7B-8B3C-D21DD2D2B8C8}" srcOrd="2" destOrd="0" presId="urn:microsoft.com/office/officeart/2005/8/layout/hierarchy4"/>
    <dgm:cxn modelId="{1D585B99-DDE1-440C-AA0B-B529A1492D7D}" type="presParOf" srcId="{10EEA2DF-CCFB-4C7B-8B3C-D21DD2D2B8C8}" destId="{80283ADB-689B-454B-B07C-1B93ACBE27CA}" srcOrd="0" destOrd="0" presId="urn:microsoft.com/office/officeart/2005/8/layout/hierarchy4"/>
    <dgm:cxn modelId="{59D1C5BC-74EB-4AAC-AD99-BB1A56280740}" type="presParOf" srcId="{80283ADB-689B-454B-B07C-1B93ACBE27CA}" destId="{B28BC7E7-0376-4373-92E8-1D0CE2783898}" srcOrd="0" destOrd="0" presId="urn:microsoft.com/office/officeart/2005/8/layout/hierarchy4"/>
    <dgm:cxn modelId="{4255900F-765E-4387-95A9-05B74A3E6F52}" type="presParOf" srcId="{80283ADB-689B-454B-B07C-1B93ACBE27CA}" destId="{B3ECF16F-6D61-4743-B418-7665FE220C39}" srcOrd="1" destOrd="0" presId="urn:microsoft.com/office/officeart/2005/8/layout/hierarchy4"/>
    <dgm:cxn modelId="{8D16437E-BCF7-4209-82C8-E8A5B926F01D}" type="presParOf" srcId="{A39137C6-3ACC-4D83-B4AE-5BB9A0BC82EC}" destId="{4794DB27-EA88-4B09-9E07-896A71AF12C8}" srcOrd="1" destOrd="0" presId="urn:microsoft.com/office/officeart/2005/8/layout/hierarchy4"/>
    <dgm:cxn modelId="{ED442A9E-698B-4A11-AD18-A42D71171A4E}" type="presParOf" srcId="{A39137C6-3ACC-4D83-B4AE-5BB9A0BC82EC}" destId="{C9B6A515-C8E4-41AF-8BAE-0E5CCB4C5AF8}" srcOrd="2" destOrd="0" presId="urn:microsoft.com/office/officeart/2005/8/layout/hierarchy4"/>
    <dgm:cxn modelId="{C7BA85FB-9CCA-4625-9AB6-0AD82C0E579D}" type="presParOf" srcId="{C9B6A515-C8E4-41AF-8BAE-0E5CCB4C5AF8}" destId="{829AC7DF-1ED3-4E48-9089-DE75614B4CC5}" srcOrd="0" destOrd="0" presId="urn:microsoft.com/office/officeart/2005/8/layout/hierarchy4"/>
    <dgm:cxn modelId="{EE42C9DA-F0E8-4FC3-BD00-315F1968CE42}" type="presParOf" srcId="{C9B6A515-C8E4-41AF-8BAE-0E5CCB4C5AF8}" destId="{D9A67825-E5D1-4CAE-922D-38EEB2354A72}" srcOrd="1" destOrd="0" presId="urn:microsoft.com/office/officeart/2005/8/layout/hierarchy4"/>
    <dgm:cxn modelId="{AA095C00-525C-4667-8147-F753B62D6EA7}" type="presParOf" srcId="{C9B6A515-C8E4-41AF-8BAE-0E5CCB4C5AF8}" destId="{8843485E-29FD-45AC-AD31-15E0E9BAA33A}" srcOrd="2" destOrd="0" presId="urn:microsoft.com/office/officeart/2005/8/layout/hierarchy4"/>
    <dgm:cxn modelId="{62592AFD-F331-4F76-9444-9F0CCBE7E42D}" type="presParOf" srcId="{8843485E-29FD-45AC-AD31-15E0E9BAA33A}" destId="{D7C1CAD9-51D1-4D9D-A04B-4228DB8B9ECD}" srcOrd="0" destOrd="0" presId="urn:microsoft.com/office/officeart/2005/8/layout/hierarchy4"/>
    <dgm:cxn modelId="{265E05D4-1C9D-484C-804A-AE74AA12F696}" type="presParOf" srcId="{D7C1CAD9-51D1-4D9D-A04B-4228DB8B9ECD}" destId="{19EF1B47-81DC-498A-BF35-B7B432AC6263}" srcOrd="0" destOrd="0" presId="urn:microsoft.com/office/officeart/2005/8/layout/hierarchy4"/>
    <dgm:cxn modelId="{8B99C870-4D16-49E7-9B07-7BFE5856F1EA}" type="presParOf" srcId="{D7C1CAD9-51D1-4D9D-A04B-4228DB8B9ECD}" destId="{8B7154AD-1299-4B0E-ACA3-490938C1684F}" srcOrd="1" destOrd="0" presId="urn:microsoft.com/office/officeart/2005/8/layout/hierarchy4"/>
    <dgm:cxn modelId="{D1826D3D-2BAE-447B-9C55-3859E83F01FD}" type="presParOf" srcId="{A39137C6-3ACC-4D83-B4AE-5BB9A0BC82EC}" destId="{D09646D9-11CA-4A4D-AC50-9683C4B5885D}" srcOrd="3" destOrd="0" presId="urn:microsoft.com/office/officeart/2005/8/layout/hierarchy4"/>
    <dgm:cxn modelId="{8A41D712-ABFB-4B6C-B943-167FF6DEB8F9}" type="presParOf" srcId="{A39137C6-3ACC-4D83-B4AE-5BB9A0BC82EC}" destId="{05878434-C8BA-4FE7-9A29-BFC40B23BA63}" srcOrd="4" destOrd="0" presId="urn:microsoft.com/office/officeart/2005/8/layout/hierarchy4"/>
    <dgm:cxn modelId="{6317A246-06A1-49ED-A6DE-1FDF3F3994F6}" type="presParOf" srcId="{05878434-C8BA-4FE7-9A29-BFC40B23BA63}" destId="{BC05F724-1D3D-41C5-BA9D-C9A71161B745}" srcOrd="0" destOrd="0" presId="urn:microsoft.com/office/officeart/2005/8/layout/hierarchy4"/>
    <dgm:cxn modelId="{ACB05890-9015-45F4-BE68-C0A27417DA35}" type="presParOf" srcId="{05878434-C8BA-4FE7-9A29-BFC40B23BA63}" destId="{FDEF22FE-B3B5-44B7-8845-51E505C71515}" srcOrd="1" destOrd="0" presId="urn:microsoft.com/office/officeart/2005/8/layout/hierarchy4"/>
    <dgm:cxn modelId="{C60807B0-D849-45B0-B410-D7A3F9CBFC91}" type="presParOf" srcId="{05878434-C8BA-4FE7-9A29-BFC40B23BA63}" destId="{C564EA00-EE15-4AA5-84BC-2E387909E531}" srcOrd="2" destOrd="0" presId="urn:microsoft.com/office/officeart/2005/8/layout/hierarchy4"/>
    <dgm:cxn modelId="{079A3A9B-E39C-4CFB-AB48-A5C83DE1A8B2}" type="presParOf" srcId="{C564EA00-EE15-4AA5-84BC-2E387909E531}" destId="{96FF8EF4-4404-48E5-9737-3A1B95DAF451}" srcOrd="0" destOrd="0" presId="urn:microsoft.com/office/officeart/2005/8/layout/hierarchy4"/>
    <dgm:cxn modelId="{135B02B7-9E10-44BA-BBC5-51EF7009A93B}" type="presParOf" srcId="{96FF8EF4-4404-48E5-9737-3A1B95DAF451}" destId="{6BDE525B-7FB6-488A-A74A-24FAA4470483}" srcOrd="0" destOrd="0" presId="urn:microsoft.com/office/officeart/2005/8/layout/hierarchy4"/>
    <dgm:cxn modelId="{8968398E-ED84-4300-B966-F588767E7305}" type="presParOf" srcId="{96FF8EF4-4404-48E5-9737-3A1B95DAF451}" destId="{C9FBE904-4FD8-4E0E-8D44-DDE7944FB6B0}" srcOrd="1" destOrd="0" presId="urn:microsoft.com/office/officeart/2005/8/layout/hierarchy4"/>
    <dgm:cxn modelId="{07453AF5-3DA9-4472-99D8-76D878CFA9F7}" type="presParOf" srcId="{1494CD2B-AA5C-4560-8609-558ACA59FDA6}" destId="{A40BB8A9-9E67-4D4D-84D5-D1D8576A6466}" srcOrd="1" destOrd="0" presId="urn:microsoft.com/office/officeart/2005/8/layout/hierarchy4"/>
    <dgm:cxn modelId="{CFEF1F7C-6033-429B-B963-38BBB0F9CE2A}" type="presParOf" srcId="{1494CD2B-AA5C-4560-8609-558ACA59FDA6}" destId="{7A241707-072A-4BC0-8548-EDD9A4B3EA74}" srcOrd="2" destOrd="0" presId="urn:microsoft.com/office/officeart/2005/8/layout/hierarchy4"/>
    <dgm:cxn modelId="{83C6E98C-9DD8-40CB-B132-3FA1D181324E}" type="presParOf" srcId="{7A241707-072A-4BC0-8548-EDD9A4B3EA74}" destId="{2C992BAE-D77F-4F5E-BB44-4222661C1756}" srcOrd="0" destOrd="0" presId="urn:microsoft.com/office/officeart/2005/8/layout/hierarchy4"/>
    <dgm:cxn modelId="{498EE00B-EEC9-4FC9-9618-63A261A4C818}" type="presParOf" srcId="{7A241707-072A-4BC0-8548-EDD9A4B3EA74}" destId="{53B911AD-109B-49AE-B6F4-82C9585EE00A}"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111CE6-A6C0-4A52-815D-97E46BE65DA2}" type="doc">
      <dgm:prSet loTypeId="urn:microsoft.com/office/officeart/2008/layout/BendingPictureCaption" loCatId="picture" qsTypeId="urn:microsoft.com/office/officeart/2005/8/quickstyle/simple5" qsCatId="simple" csTypeId="urn:microsoft.com/office/officeart/2005/8/colors/accent1_2" csCatId="accent1" phldr="1"/>
      <dgm:spPr/>
      <dgm:t>
        <a:bodyPr/>
        <a:lstStyle/>
        <a:p>
          <a:endParaRPr lang="fr-FR"/>
        </a:p>
      </dgm:t>
    </dgm:pt>
    <dgm:pt modelId="{88E39B17-32A9-4DAE-B4E2-4E9B85C8F0B3}">
      <dgm:prSet/>
      <dgm:spPr/>
      <dgm:t>
        <a:bodyPr/>
        <a:lstStyle/>
        <a:p>
          <a:r>
            <a:rPr lang="en-US" dirty="0"/>
            <a:t>Not same order/name column </a:t>
          </a:r>
          <a:endParaRPr lang="fr-FR" dirty="0"/>
        </a:p>
      </dgm:t>
    </dgm:pt>
    <dgm:pt modelId="{573640B0-F840-4763-9207-8DCB314501D3}" type="parTrans" cxnId="{14AFEFA6-6D12-42A9-A6E9-269B54A5BC69}">
      <dgm:prSet/>
      <dgm:spPr/>
      <dgm:t>
        <a:bodyPr/>
        <a:lstStyle/>
        <a:p>
          <a:endParaRPr lang="fr-FR"/>
        </a:p>
      </dgm:t>
    </dgm:pt>
    <dgm:pt modelId="{B6E90667-726C-4723-9B22-925E463A8C75}" type="sibTrans" cxnId="{14AFEFA6-6D12-42A9-A6E9-269B54A5BC69}">
      <dgm:prSet/>
      <dgm:spPr/>
      <dgm:t>
        <a:bodyPr/>
        <a:lstStyle/>
        <a:p>
          <a:endParaRPr lang="fr-FR"/>
        </a:p>
      </dgm:t>
    </dgm:pt>
    <dgm:pt modelId="{694E13D8-0C1D-4671-A90E-CC9A053F0EB5}">
      <dgm:prSet/>
      <dgm:spPr/>
      <dgm:t>
        <a:bodyPr/>
        <a:lstStyle/>
        <a:p>
          <a:r>
            <a:rPr lang="en-US" dirty="0"/>
            <a:t>Bigger CSV files size</a:t>
          </a:r>
          <a:endParaRPr lang="fr-FR" dirty="0"/>
        </a:p>
      </dgm:t>
    </dgm:pt>
    <dgm:pt modelId="{EE695E98-2E8F-4BBA-A995-CD7A89B2DEE7}" type="parTrans" cxnId="{1AD7A895-A964-48FB-B3C3-8238AC88D4BD}">
      <dgm:prSet/>
      <dgm:spPr/>
      <dgm:t>
        <a:bodyPr/>
        <a:lstStyle/>
        <a:p>
          <a:endParaRPr lang="fr-FR"/>
        </a:p>
      </dgm:t>
    </dgm:pt>
    <dgm:pt modelId="{BACC4EB3-202F-4F66-BEBB-A866971DF13B}" type="sibTrans" cxnId="{1AD7A895-A964-48FB-B3C3-8238AC88D4BD}">
      <dgm:prSet/>
      <dgm:spPr/>
      <dgm:t>
        <a:bodyPr/>
        <a:lstStyle/>
        <a:p>
          <a:endParaRPr lang="fr-FR"/>
        </a:p>
      </dgm:t>
    </dgm:pt>
    <dgm:pt modelId="{A53C9485-E175-46D7-A387-32921F519132}">
      <dgm:prSet/>
      <dgm:spPr/>
      <dgm:t>
        <a:bodyPr/>
        <a:lstStyle/>
        <a:p>
          <a:r>
            <a:rPr lang="en-US" dirty="0"/>
            <a:t>Mapper per file</a:t>
          </a:r>
          <a:endParaRPr lang="fr-FR" dirty="0"/>
        </a:p>
      </dgm:t>
    </dgm:pt>
    <dgm:pt modelId="{5A3CBCE8-CD3F-4B5A-B7F4-CDAA4337AC6B}" type="parTrans" cxnId="{ED89346F-DC40-4F45-96FA-03FB18BAA2F9}">
      <dgm:prSet/>
      <dgm:spPr/>
      <dgm:t>
        <a:bodyPr/>
        <a:lstStyle/>
        <a:p>
          <a:endParaRPr lang="fr-FR"/>
        </a:p>
      </dgm:t>
    </dgm:pt>
    <dgm:pt modelId="{DB39ED9A-125B-403F-93CF-855781176E3C}" type="sibTrans" cxnId="{ED89346F-DC40-4F45-96FA-03FB18BAA2F9}">
      <dgm:prSet/>
      <dgm:spPr/>
      <dgm:t>
        <a:bodyPr/>
        <a:lstStyle/>
        <a:p>
          <a:endParaRPr lang="fr-FR"/>
        </a:p>
      </dgm:t>
    </dgm:pt>
    <dgm:pt modelId="{585DA024-658B-4EDE-A25A-9BE279EED2DC}" type="pres">
      <dgm:prSet presAssocID="{22111CE6-A6C0-4A52-815D-97E46BE65DA2}" presName="diagram" presStyleCnt="0">
        <dgm:presLayoutVars>
          <dgm:dir/>
        </dgm:presLayoutVars>
      </dgm:prSet>
      <dgm:spPr/>
    </dgm:pt>
    <dgm:pt modelId="{4472050F-63E8-4FC3-BC2A-7296E2B48374}" type="pres">
      <dgm:prSet presAssocID="{88E39B17-32A9-4DAE-B4E2-4E9B85C8F0B3}" presName="composite" presStyleCnt="0"/>
      <dgm:spPr/>
    </dgm:pt>
    <dgm:pt modelId="{5CF2B689-C777-41DB-BBC6-022B0EADD59A}" type="pres">
      <dgm:prSet presAssocID="{88E39B17-32A9-4DAE-B4E2-4E9B85C8F0B3}" presName="Image" presStyleLbl="bgShp"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517" t="334" r="14302" b="11804"/>
          </a:stretch>
        </a:blipFill>
      </dgm:spPr>
      <dgm:extLst>
        <a:ext uri="{E40237B7-FDA0-4F09-8148-C483321AD2D9}">
          <dgm14:cNvPr xmlns:dgm14="http://schemas.microsoft.com/office/drawing/2010/diagram" id="0" name="" descr="Priorités avec un remplissage uni"/>
        </a:ext>
      </dgm:extLst>
    </dgm:pt>
    <dgm:pt modelId="{FB1DEB0A-0C16-4618-A222-0161EE02B005}" type="pres">
      <dgm:prSet presAssocID="{88E39B17-32A9-4DAE-B4E2-4E9B85C8F0B3}" presName="Parent" presStyleLbl="node0" presStyleIdx="0" presStyleCnt="3">
        <dgm:presLayoutVars>
          <dgm:bulletEnabled val="1"/>
        </dgm:presLayoutVars>
      </dgm:prSet>
      <dgm:spPr/>
    </dgm:pt>
    <dgm:pt modelId="{11F7FD02-4222-4A5F-BCCA-88DEC86B2894}" type="pres">
      <dgm:prSet presAssocID="{B6E90667-726C-4723-9B22-925E463A8C75}" presName="sibTrans" presStyleCnt="0"/>
      <dgm:spPr/>
    </dgm:pt>
    <dgm:pt modelId="{47CFA5B5-12F0-4C23-8A08-9A188E300B58}" type="pres">
      <dgm:prSet presAssocID="{A53C9485-E175-46D7-A387-32921F519132}" presName="composite" presStyleCnt="0"/>
      <dgm:spPr/>
    </dgm:pt>
    <dgm:pt modelId="{6E5109BE-C6AE-410C-AD70-6E63C2614F48}" type="pres">
      <dgm:prSet presAssocID="{A53C9485-E175-46D7-A387-32921F519132}" presName="Image" presStyleLbl="bgShp" presStyleIdx="1" presStyleCnt="3"/>
      <dgm:spPr>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33082" t="2771" r="12578" b="17893"/>
          </a:stretch>
        </a:blipFill>
      </dgm:spPr>
      <dgm:extLst>
        <a:ext uri="{E40237B7-FDA0-4F09-8148-C483321AD2D9}">
          <dgm14:cNvPr xmlns:dgm14="http://schemas.microsoft.com/office/drawing/2010/diagram" id="0" name="" descr="Document contour"/>
        </a:ext>
      </dgm:extLst>
    </dgm:pt>
    <dgm:pt modelId="{C9D95C02-38CE-44EB-96BB-57E8BDD9A580}" type="pres">
      <dgm:prSet presAssocID="{A53C9485-E175-46D7-A387-32921F519132}" presName="Parent" presStyleLbl="node0" presStyleIdx="1" presStyleCnt="3">
        <dgm:presLayoutVars>
          <dgm:bulletEnabled val="1"/>
        </dgm:presLayoutVars>
      </dgm:prSet>
      <dgm:spPr/>
    </dgm:pt>
    <dgm:pt modelId="{651C74A1-2204-4AF1-891A-EF8BE94018DE}" type="pres">
      <dgm:prSet presAssocID="{DB39ED9A-125B-403F-93CF-855781176E3C}" presName="sibTrans" presStyleCnt="0"/>
      <dgm:spPr/>
    </dgm:pt>
    <dgm:pt modelId="{A020E87F-4A23-4BC8-946B-2A246AE3E497}" type="pres">
      <dgm:prSet presAssocID="{694E13D8-0C1D-4671-A90E-CC9A053F0EB5}" presName="composite" presStyleCnt="0"/>
      <dgm:spPr/>
    </dgm:pt>
    <dgm:pt modelId="{E98ECA47-605B-475A-BCB0-80B1274A6622}" type="pres">
      <dgm:prSet presAssocID="{694E13D8-0C1D-4671-A90E-CC9A053F0EB5}" presName="Image" presStyleLbl="bgShp" presStyleIdx="2" presStyleCnt="3" custLinFactNeighborX="2152"/>
      <dgm:spPr>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15081" t="-11195" r="13001" b="6197"/>
          </a:stretch>
        </a:blipFill>
      </dgm:spPr>
      <dgm:extLst>
        <a:ext uri="{E40237B7-FDA0-4F09-8148-C483321AD2D9}">
          <dgm14:cNvPr xmlns:dgm14="http://schemas.microsoft.com/office/drawing/2010/diagram" id="0" name="" descr="Retouches et couture avec un remplissage uni"/>
        </a:ext>
      </dgm:extLst>
    </dgm:pt>
    <dgm:pt modelId="{6D75B1A6-4455-4149-9B1F-46EF8B8B8524}" type="pres">
      <dgm:prSet presAssocID="{694E13D8-0C1D-4671-A90E-CC9A053F0EB5}" presName="Parent" presStyleLbl="node0" presStyleIdx="2" presStyleCnt="3">
        <dgm:presLayoutVars>
          <dgm:bulletEnabled val="1"/>
        </dgm:presLayoutVars>
      </dgm:prSet>
      <dgm:spPr/>
    </dgm:pt>
  </dgm:ptLst>
  <dgm:cxnLst>
    <dgm:cxn modelId="{ED89346F-DC40-4F45-96FA-03FB18BAA2F9}" srcId="{22111CE6-A6C0-4A52-815D-97E46BE65DA2}" destId="{A53C9485-E175-46D7-A387-32921F519132}" srcOrd="1" destOrd="0" parTransId="{5A3CBCE8-CD3F-4B5A-B7F4-CDAA4337AC6B}" sibTransId="{DB39ED9A-125B-403F-93CF-855781176E3C}"/>
    <dgm:cxn modelId="{1AD7A895-A964-48FB-B3C3-8238AC88D4BD}" srcId="{22111CE6-A6C0-4A52-815D-97E46BE65DA2}" destId="{694E13D8-0C1D-4671-A90E-CC9A053F0EB5}" srcOrd="2" destOrd="0" parTransId="{EE695E98-2E8F-4BBA-A995-CD7A89B2DEE7}" sibTransId="{BACC4EB3-202F-4F66-BEBB-A866971DF13B}"/>
    <dgm:cxn modelId="{14AFEFA6-6D12-42A9-A6E9-269B54A5BC69}" srcId="{22111CE6-A6C0-4A52-815D-97E46BE65DA2}" destId="{88E39B17-32A9-4DAE-B4E2-4E9B85C8F0B3}" srcOrd="0" destOrd="0" parTransId="{573640B0-F840-4763-9207-8DCB314501D3}" sibTransId="{B6E90667-726C-4723-9B22-925E463A8C75}"/>
    <dgm:cxn modelId="{03EA7CBC-E63A-45CF-855F-355DD33A1B1C}" type="presOf" srcId="{88E39B17-32A9-4DAE-B4E2-4E9B85C8F0B3}" destId="{FB1DEB0A-0C16-4618-A222-0161EE02B005}" srcOrd="0" destOrd="0" presId="urn:microsoft.com/office/officeart/2008/layout/BendingPictureCaption"/>
    <dgm:cxn modelId="{9633B1C5-919D-4A58-AB4F-2CE6C4161136}" type="presOf" srcId="{A53C9485-E175-46D7-A387-32921F519132}" destId="{C9D95C02-38CE-44EB-96BB-57E8BDD9A580}" srcOrd="0" destOrd="0" presId="urn:microsoft.com/office/officeart/2008/layout/BendingPictureCaption"/>
    <dgm:cxn modelId="{6B0C17E3-5002-4CA9-91BF-1C04F5257FC6}" type="presOf" srcId="{22111CE6-A6C0-4A52-815D-97E46BE65DA2}" destId="{585DA024-658B-4EDE-A25A-9BE279EED2DC}" srcOrd="0" destOrd="0" presId="urn:microsoft.com/office/officeart/2008/layout/BendingPictureCaption"/>
    <dgm:cxn modelId="{C01C5DEE-F670-45D4-8FB8-D93367E6D52A}" type="presOf" srcId="{694E13D8-0C1D-4671-A90E-CC9A053F0EB5}" destId="{6D75B1A6-4455-4149-9B1F-46EF8B8B8524}" srcOrd="0" destOrd="0" presId="urn:microsoft.com/office/officeart/2008/layout/BendingPictureCaption"/>
    <dgm:cxn modelId="{AEC2ED6F-DB1A-4D41-92B4-297BCA94E058}" type="presParOf" srcId="{585DA024-658B-4EDE-A25A-9BE279EED2DC}" destId="{4472050F-63E8-4FC3-BC2A-7296E2B48374}" srcOrd="0" destOrd="0" presId="urn:microsoft.com/office/officeart/2008/layout/BendingPictureCaption"/>
    <dgm:cxn modelId="{10C34484-DB48-4925-AE03-5927C11CF439}" type="presParOf" srcId="{4472050F-63E8-4FC3-BC2A-7296E2B48374}" destId="{5CF2B689-C777-41DB-BBC6-022B0EADD59A}" srcOrd="0" destOrd="0" presId="urn:microsoft.com/office/officeart/2008/layout/BendingPictureCaption"/>
    <dgm:cxn modelId="{B35E68FE-C2AC-458D-812F-11A926801D19}" type="presParOf" srcId="{4472050F-63E8-4FC3-BC2A-7296E2B48374}" destId="{FB1DEB0A-0C16-4618-A222-0161EE02B005}" srcOrd="1" destOrd="0" presId="urn:microsoft.com/office/officeart/2008/layout/BendingPictureCaption"/>
    <dgm:cxn modelId="{3EA8C791-4E0B-40BA-9A57-6B28AB54A267}" type="presParOf" srcId="{585DA024-658B-4EDE-A25A-9BE279EED2DC}" destId="{11F7FD02-4222-4A5F-BCCA-88DEC86B2894}" srcOrd="1" destOrd="0" presId="urn:microsoft.com/office/officeart/2008/layout/BendingPictureCaption"/>
    <dgm:cxn modelId="{7EEB0AE0-82F1-4A7C-8317-7F89C7CFEF40}" type="presParOf" srcId="{585DA024-658B-4EDE-A25A-9BE279EED2DC}" destId="{47CFA5B5-12F0-4C23-8A08-9A188E300B58}" srcOrd="2" destOrd="0" presId="urn:microsoft.com/office/officeart/2008/layout/BendingPictureCaption"/>
    <dgm:cxn modelId="{B4E7AA78-B106-4471-8F7D-A8AD91D9FF8C}" type="presParOf" srcId="{47CFA5B5-12F0-4C23-8A08-9A188E300B58}" destId="{6E5109BE-C6AE-410C-AD70-6E63C2614F48}" srcOrd="0" destOrd="0" presId="urn:microsoft.com/office/officeart/2008/layout/BendingPictureCaption"/>
    <dgm:cxn modelId="{CEE4FA0D-8330-4041-88A1-32EF37B97AD0}" type="presParOf" srcId="{47CFA5B5-12F0-4C23-8A08-9A188E300B58}" destId="{C9D95C02-38CE-44EB-96BB-57E8BDD9A580}" srcOrd="1" destOrd="0" presId="urn:microsoft.com/office/officeart/2008/layout/BendingPictureCaption"/>
    <dgm:cxn modelId="{AE4F4C13-1448-4E8F-B88E-1BF29D6D013B}" type="presParOf" srcId="{585DA024-658B-4EDE-A25A-9BE279EED2DC}" destId="{651C74A1-2204-4AF1-891A-EF8BE94018DE}" srcOrd="3" destOrd="0" presId="urn:microsoft.com/office/officeart/2008/layout/BendingPictureCaption"/>
    <dgm:cxn modelId="{2ECDBB6E-34F9-4C52-80A2-87EE360B2B27}" type="presParOf" srcId="{585DA024-658B-4EDE-A25A-9BE279EED2DC}" destId="{A020E87F-4A23-4BC8-946B-2A246AE3E497}" srcOrd="4" destOrd="0" presId="urn:microsoft.com/office/officeart/2008/layout/BendingPictureCaption"/>
    <dgm:cxn modelId="{B6A14F62-1937-4A1E-AD2D-99F1EB7AF94E}" type="presParOf" srcId="{A020E87F-4A23-4BC8-946B-2A246AE3E497}" destId="{E98ECA47-605B-475A-BCB0-80B1274A6622}" srcOrd="0" destOrd="0" presId="urn:microsoft.com/office/officeart/2008/layout/BendingPictureCaption"/>
    <dgm:cxn modelId="{C138FBE9-D2B0-4B0A-8F74-4D22D005C610}" type="presParOf" srcId="{A020E87F-4A23-4BC8-946B-2A246AE3E497}" destId="{6D75B1A6-4455-4149-9B1F-46EF8B8B8524}"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44BEC96-2D57-4639-8689-A0B68A00512D}" type="doc">
      <dgm:prSet loTypeId="urn:microsoft.com/office/officeart/2005/8/layout/default" loCatId="list" qsTypeId="urn:microsoft.com/office/officeart/2005/8/quickstyle/simple1" qsCatId="simple" csTypeId="urn:microsoft.com/office/officeart/2005/8/colors/accent5_3" csCatId="accent5" phldr="1"/>
      <dgm:spPr/>
      <dgm:t>
        <a:bodyPr/>
        <a:lstStyle/>
        <a:p>
          <a:endParaRPr lang="en-US"/>
        </a:p>
      </dgm:t>
    </dgm:pt>
    <dgm:pt modelId="{F656C0D5-C5C5-44D3-8625-EB7B07209EEA}">
      <dgm:prSet custT="1"/>
      <dgm:spPr/>
      <dgm:t>
        <a:bodyPr/>
        <a:lstStyle/>
        <a:p>
          <a:r>
            <a:rPr lang="en-US" sz="3200" b="0" dirty="0"/>
            <a:t>#1 Credit card</a:t>
          </a:r>
          <a:endParaRPr lang="en-US" sz="3200" dirty="0"/>
        </a:p>
      </dgm:t>
    </dgm:pt>
    <dgm:pt modelId="{CEF6C74C-2626-497C-BBB2-D24D469FDA3A}" type="parTrans" cxnId="{9F457A3B-31C3-42AC-9209-5958061B0D88}">
      <dgm:prSet/>
      <dgm:spPr/>
      <dgm:t>
        <a:bodyPr/>
        <a:lstStyle/>
        <a:p>
          <a:endParaRPr lang="en-US"/>
        </a:p>
      </dgm:t>
    </dgm:pt>
    <dgm:pt modelId="{5350EAB2-CA90-48F7-98C6-7D7F9333B877}" type="sibTrans" cxnId="{9F457A3B-31C3-42AC-9209-5958061B0D88}">
      <dgm:prSet/>
      <dgm:spPr/>
      <dgm:t>
        <a:bodyPr/>
        <a:lstStyle/>
        <a:p>
          <a:endParaRPr lang="en-US"/>
        </a:p>
      </dgm:t>
    </dgm:pt>
    <dgm:pt modelId="{3F4EEA3E-F4FC-4648-9112-EC58EB475369}">
      <dgm:prSet custT="1"/>
      <dgm:spPr/>
      <dgm:t>
        <a:bodyPr/>
        <a:lstStyle/>
        <a:p>
          <a:r>
            <a:rPr lang="en-US" sz="3200" b="0" dirty="0"/>
            <a:t>#2 Cash</a:t>
          </a:r>
          <a:endParaRPr lang="en-US" sz="3200" dirty="0"/>
        </a:p>
      </dgm:t>
    </dgm:pt>
    <dgm:pt modelId="{90709372-A9A3-49AA-9EB5-2C1E1AF5A6C7}" type="parTrans" cxnId="{31CC89D1-658A-41B6-BEF9-34B36FB55CE0}">
      <dgm:prSet/>
      <dgm:spPr/>
      <dgm:t>
        <a:bodyPr/>
        <a:lstStyle/>
        <a:p>
          <a:endParaRPr lang="en-US"/>
        </a:p>
      </dgm:t>
    </dgm:pt>
    <dgm:pt modelId="{ABF7BC46-FAA4-4F1A-B89E-50D7F2A3A9C3}" type="sibTrans" cxnId="{31CC89D1-658A-41B6-BEF9-34B36FB55CE0}">
      <dgm:prSet/>
      <dgm:spPr/>
      <dgm:t>
        <a:bodyPr/>
        <a:lstStyle/>
        <a:p>
          <a:endParaRPr lang="en-US"/>
        </a:p>
      </dgm:t>
    </dgm:pt>
    <dgm:pt modelId="{71256E57-7AF5-4B1E-B009-A0FA29F80226}">
      <dgm:prSet custT="1"/>
      <dgm:spPr/>
      <dgm:t>
        <a:bodyPr/>
        <a:lstStyle/>
        <a:p>
          <a:r>
            <a:rPr lang="en-US" sz="3200" b="0" dirty="0"/>
            <a:t>#3 No charge</a:t>
          </a:r>
          <a:endParaRPr lang="en-US" sz="3200" dirty="0"/>
        </a:p>
      </dgm:t>
    </dgm:pt>
    <dgm:pt modelId="{F38E24E7-AFFF-4C35-A8A0-11C79E91836C}" type="parTrans" cxnId="{C5CA5305-34E1-40FA-9C4C-1D3ADC65F1EA}">
      <dgm:prSet/>
      <dgm:spPr/>
      <dgm:t>
        <a:bodyPr/>
        <a:lstStyle/>
        <a:p>
          <a:endParaRPr lang="en-US"/>
        </a:p>
      </dgm:t>
    </dgm:pt>
    <dgm:pt modelId="{D772C554-3594-497B-8F4F-5D5CD342214A}" type="sibTrans" cxnId="{C5CA5305-34E1-40FA-9C4C-1D3ADC65F1EA}">
      <dgm:prSet/>
      <dgm:spPr/>
      <dgm:t>
        <a:bodyPr/>
        <a:lstStyle/>
        <a:p>
          <a:endParaRPr lang="en-US"/>
        </a:p>
      </dgm:t>
    </dgm:pt>
    <dgm:pt modelId="{4027389F-69AE-44C0-9221-1B6C0FC339E7}">
      <dgm:prSet custT="1"/>
      <dgm:spPr/>
      <dgm:t>
        <a:bodyPr/>
        <a:lstStyle/>
        <a:p>
          <a:r>
            <a:rPr lang="en-US" sz="3200" b="0" dirty="0"/>
            <a:t>#4 Dispute</a:t>
          </a:r>
          <a:endParaRPr lang="en-US" sz="3200" dirty="0"/>
        </a:p>
      </dgm:t>
    </dgm:pt>
    <dgm:pt modelId="{6C70E2D5-0FC1-425B-B6B4-60FDA3757829}" type="parTrans" cxnId="{7B5FEEE3-47B8-48D6-ACBB-26A8BE96ADC0}">
      <dgm:prSet/>
      <dgm:spPr/>
      <dgm:t>
        <a:bodyPr/>
        <a:lstStyle/>
        <a:p>
          <a:endParaRPr lang="en-US"/>
        </a:p>
      </dgm:t>
    </dgm:pt>
    <dgm:pt modelId="{977038B4-2C5B-47AC-B965-7B3418C88C17}" type="sibTrans" cxnId="{7B5FEEE3-47B8-48D6-ACBB-26A8BE96ADC0}">
      <dgm:prSet/>
      <dgm:spPr/>
      <dgm:t>
        <a:bodyPr/>
        <a:lstStyle/>
        <a:p>
          <a:endParaRPr lang="en-US"/>
        </a:p>
      </dgm:t>
    </dgm:pt>
    <dgm:pt modelId="{4446B646-E00A-4DEF-A79B-6B1042C1EA50}">
      <dgm:prSet custT="1"/>
      <dgm:spPr/>
      <dgm:t>
        <a:bodyPr/>
        <a:lstStyle/>
        <a:p>
          <a:r>
            <a:rPr lang="en-US" sz="3200" b="0" dirty="0"/>
            <a:t>#5 Unknown</a:t>
          </a:r>
          <a:endParaRPr lang="en-US" sz="3200" dirty="0"/>
        </a:p>
      </dgm:t>
    </dgm:pt>
    <dgm:pt modelId="{8402FB71-F494-4471-AABC-3694717CF4C8}" type="parTrans" cxnId="{31140225-C06B-4ABE-8F10-DE32A0144AD4}">
      <dgm:prSet/>
      <dgm:spPr/>
      <dgm:t>
        <a:bodyPr/>
        <a:lstStyle/>
        <a:p>
          <a:endParaRPr lang="en-US"/>
        </a:p>
      </dgm:t>
    </dgm:pt>
    <dgm:pt modelId="{E3999F2C-D386-4C58-B806-876209981DD8}" type="sibTrans" cxnId="{31140225-C06B-4ABE-8F10-DE32A0144AD4}">
      <dgm:prSet/>
      <dgm:spPr/>
      <dgm:t>
        <a:bodyPr/>
        <a:lstStyle/>
        <a:p>
          <a:endParaRPr lang="en-US"/>
        </a:p>
      </dgm:t>
    </dgm:pt>
    <dgm:pt modelId="{6CD4A9CE-BC4E-440D-AA20-AE1DE08E53FF}">
      <dgm:prSet custT="1"/>
      <dgm:spPr/>
      <dgm:t>
        <a:bodyPr/>
        <a:lstStyle/>
        <a:p>
          <a:r>
            <a:rPr lang="en-US" sz="3200" b="0" dirty="0"/>
            <a:t>#6 Voided trip</a:t>
          </a:r>
          <a:endParaRPr lang="en-US" sz="3200" dirty="0"/>
        </a:p>
      </dgm:t>
    </dgm:pt>
    <dgm:pt modelId="{6717B838-4F29-4726-AD27-0194A14556DF}" type="parTrans" cxnId="{14B38F2F-5771-4F3D-AB97-83095229187A}">
      <dgm:prSet/>
      <dgm:spPr/>
      <dgm:t>
        <a:bodyPr/>
        <a:lstStyle/>
        <a:p>
          <a:endParaRPr lang="en-US"/>
        </a:p>
      </dgm:t>
    </dgm:pt>
    <dgm:pt modelId="{3773EE33-687D-415F-BD95-A3A4F1DAD035}" type="sibTrans" cxnId="{14B38F2F-5771-4F3D-AB97-83095229187A}">
      <dgm:prSet/>
      <dgm:spPr/>
      <dgm:t>
        <a:bodyPr/>
        <a:lstStyle/>
        <a:p>
          <a:endParaRPr lang="en-US"/>
        </a:p>
      </dgm:t>
    </dgm:pt>
    <dgm:pt modelId="{4E7C9148-2953-45BB-8F3B-36C647419202}" type="pres">
      <dgm:prSet presAssocID="{B44BEC96-2D57-4639-8689-A0B68A00512D}" presName="diagram" presStyleCnt="0">
        <dgm:presLayoutVars>
          <dgm:dir/>
          <dgm:resizeHandles val="exact"/>
        </dgm:presLayoutVars>
      </dgm:prSet>
      <dgm:spPr/>
    </dgm:pt>
    <dgm:pt modelId="{4F78C3DB-5B13-46A3-9B2F-1B3697BD59C3}" type="pres">
      <dgm:prSet presAssocID="{F656C0D5-C5C5-44D3-8625-EB7B07209EEA}" presName="node" presStyleLbl="node1" presStyleIdx="0" presStyleCnt="6">
        <dgm:presLayoutVars>
          <dgm:bulletEnabled val="1"/>
        </dgm:presLayoutVars>
      </dgm:prSet>
      <dgm:spPr/>
    </dgm:pt>
    <dgm:pt modelId="{C3E26804-6C12-4E47-A9AB-916C1C377BD6}" type="pres">
      <dgm:prSet presAssocID="{5350EAB2-CA90-48F7-98C6-7D7F9333B877}" presName="sibTrans" presStyleCnt="0"/>
      <dgm:spPr/>
    </dgm:pt>
    <dgm:pt modelId="{DE98CB79-B103-4A63-82CA-8ECBC0A8DEBD}" type="pres">
      <dgm:prSet presAssocID="{3F4EEA3E-F4FC-4648-9112-EC58EB475369}" presName="node" presStyleLbl="node1" presStyleIdx="1" presStyleCnt="6">
        <dgm:presLayoutVars>
          <dgm:bulletEnabled val="1"/>
        </dgm:presLayoutVars>
      </dgm:prSet>
      <dgm:spPr/>
    </dgm:pt>
    <dgm:pt modelId="{29AE9FB4-AD04-44C2-97E1-78C98D9BB03B}" type="pres">
      <dgm:prSet presAssocID="{ABF7BC46-FAA4-4F1A-B89E-50D7F2A3A9C3}" presName="sibTrans" presStyleCnt="0"/>
      <dgm:spPr/>
    </dgm:pt>
    <dgm:pt modelId="{18325516-802E-4D0B-B1CC-B45F4658065A}" type="pres">
      <dgm:prSet presAssocID="{71256E57-7AF5-4B1E-B009-A0FA29F80226}" presName="node" presStyleLbl="node1" presStyleIdx="2" presStyleCnt="6">
        <dgm:presLayoutVars>
          <dgm:bulletEnabled val="1"/>
        </dgm:presLayoutVars>
      </dgm:prSet>
      <dgm:spPr/>
    </dgm:pt>
    <dgm:pt modelId="{369AB0EB-5490-4CF5-8094-96687CB9C81C}" type="pres">
      <dgm:prSet presAssocID="{D772C554-3594-497B-8F4F-5D5CD342214A}" presName="sibTrans" presStyleCnt="0"/>
      <dgm:spPr/>
    </dgm:pt>
    <dgm:pt modelId="{FDDB7838-436B-4AAB-9766-F0D73D021A97}" type="pres">
      <dgm:prSet presAssocID="{4027389F-69AE-44C0-9221-1B6C0FC339E7}" presName="node" presStyleLbl="node1" presStyleIdx="3" presStyleCnt="6">
        <dgm:presLayoutVars>
          <dgm:bulletEnabled val="1"/>
        </dgm:presLayoutVars>
      </dgm:prSet>
      <dgm:spPr/>
    </dgm:pt>
    <dgm:pt modelId="{7B939019-89F1-4E13-ACD2-8D83B2DBD673}" type="pres">
      <dgm:prSet presAssocID="{977038B4-2C5B-47AC-B965-7B3418C88C17}" presName="sibTrans" presStyleCnt="0"/>
      <dgm:spPr/>
    </dgm:pt>
    <dgm:pt modelId="{10D9A170-41EC-4A0E-8ED8-7A4D670F65C4}" type="pres">
      <dgm:prSet presAssocID="{4446B646-E00A-4DEF-A79B-6B1042C1EA50}" presName="node" presStyleLbl="node1" presStyleIdx="4" presStyleCnt="6">
        <dgm:presLayoutVars>
          <dgm:bulletEnabled val="1"/>
        </dgm:presLayoutVars>
      </dgm:prSet>
      <dgm:spPr/>
    </dgm:pt>
    <dgm:pt modelId="{39C21EB8-B62F-4179-A352-95F1DE8B3655}" type="pres">
      <dgm:prSet presAssocID="{E3999F2C-D386-4C58-B806-876209981DD8}" presName="sibTrans" presStyleCnt="0"/>
      <dgm:spPr/>
    </dgm:pt>
    <dgm:pt modelId="{D0B5F446-254A-49C9-9D68-3F50DAA7FCF9}" type="pres">
      <dgm:prSet presAssocID="{6CD4A9CE-BC4E-440D-AA20-AE1DE08E53FF}" presName="node" presStyleLbl="node1" presStyleIdx="5" presStyleCnt="6">
        <dgm:presLayoutVars>
          <dgm:bulletEnabled val="1"/>
        </dgm:presLayoutVars>
      </dgm:prSet>
      <dgm:spPr/>
    </dgm:pt>
  </dgm:ptLst>
  <dgm:cxnLst>
    <dgm:cxn modelId="{C5CA5305-34E1-40FA-9C4C-1D3ADC65F1EA}" srcId="{B44BEC96-2D57-4639-8689-A0B68A00512D}" destId="{71256E57-7AF5-4B1E-B009-A0FA29F80226}" srcOrd="2" destOrd="0" parTransId="{F38E24E7-AFFF-4C35-A8A0-11C79E91836C}" sibTransId="{D772C554-3594-497B-8F4F-5D5CD342214A}"/>
    <dgm:cxn modelId="{8F7BE008-27C6-4006-B29C-252A439412B1}" type="presOf" srcId="{4446B646-E00A-4DEF-A79B-6B1042C1EA50}" destId="{10D9A170-41EC-4A0E-8ED8-7A4D670F65C4}" srcOrd="0" destOrd="0" presId="urn:microsoft.com/office/officeart/2005/8/layout/default"/>
    <dgm:cxn modelId="{31140225-C06B-4ABE-8F10-DE32A0144AD4}" srcId="{B44BEC96-2D57-4639-8689-A0B68A00512D}" destId="{4446B646-E00A-4DEF-A79B-6B1042C1EA50}" srcOrd="4" destOrd="0" parTransId="{8402FB71-F494-4471-AABC-3694717CF4C8}" sibTransId="{E3999F2C-D386-4C58-B806-876209981DD8}"/>
    <dgm:cxn modelId="{14B38F2F-5771-4F3D-AB97-83095229187A}" srcId="{B44BEC96-2D57-4639-8689-A0B68A00512D}" destId="{6CD4A9CE-BC4E-440D-AA20-AE1DE08E53FF}" srcOrd="5" destOrd="0" parTransId="{6717B838-4F29-4726-AD27-0194A14556DF}" sibTransId="{3773EE33-687D-415F-BD95-A3A4F1DAD035}"/>
    <dgm:cxn modelId="{9F457A3B-31C3-42AC-9209-5958061B0D88}" srcId="{B44BEC96-2D57-4639-8689-A0B68A00512D}" destId="{F656C0D5-C5C5-44D3-8625-EB7B07209EEA}" srcOrd="0" destOrd="0" parTransId="{CEF6C74C-2626-497C-BBB2-D24D469FDA3A}" sibTransId="{5350EAB2-CA90-48F7-98C6-7D7F9333B877}"/>
    <dgm:cxn modelId="{51B56A4B-EB1F-4BEF-8FD5-7B9063C765DF}" type="presOf" srcId="{4027389F-69AE-44C0-9221-1B6C0FC339E7}" destId="{FDDB7838-436B-4AAB-9766-F0D73D021A97}" srcOrd="0" destOrd="0" presId="urn:microsoft.com/office/officeart/2005/8/layout/default"/>
    <dgm:cxn modelId="{2FE3F74D-F641-49AD-BF02-20A62224292C}" type="presOf" srcId="{71256E57-7AF5-4B1E-B009-A0FA29F80226}" destId="{18325516-802E-4D0B-B1CC-B45F4658065A}" srcOrd="0" destOrd="0" presId="urn:microsoft.com/office/officeart/2005/8/layout/default"/>
    <dgm:cxn modelId="{B3A8B490-88FB-4E05-910C-CE4E4896FE50}" type="presOf" srcId="{B44BEC96-2D57-4639-8689-A0B68A00512D}" destId="{4E7C9148-2953-45BB-8F3B-36C647419202}" srcOrd="0" destOrd="0" presId="urn:microsoft.com/office/officeart/2005/8/layout/default"/>
    <dgm:cxn modelId="{D33EF392-8F33-484C-8DB6-E39C96D40B3C}" type="presOf" srcId="{3F4EEA3E-F4FC-4648-9112-EC58EB475369}" destId="{DE98CB79-B103-4A63-82CA-8ECBC0A8DEBD}" srcOrd="0" destOrd="0" presId="urn:microsoft.com/office/officeart/2005/8/layout/default"/>
    <dgm:cxn modelId="{2B168FBC-BEBC-4D90-B2AF-DCDA517FA587}" type="presOf" srcId="{F656C0D5-C5C5-44D3-8625-EB7B07209EEA}" destId="{4F78C3DB-5B13-46A3-9B2F-1B3697BD59C3}" srcOrd="0" destOrd="0" presId="urn:microsoft.com/office/officeart/2005/8/layout/default"/>
    <dgm:cxn modelId="{31CC89D1-658A-41B6-BEF9-34B36FB55CE0}" srcId="{B44BEC96-2D57-4639-8689-A0B68A00512D}" destId="{3F4EEA3E-F4FC-4648-9112-EC58EB475369}" srcOrd="1" destOrd="0" parTransId="{90709372-A9A3-49AA-9EB5-2C1E1AF5A6C7}" sibTransId="{ABF7BC46-FAA4-4F1A-B89E-50D7F2A3A9C3}"/>
    <dgm:cxn modelId="{9F6DC3DE-64E5-457D-95A9-BEA48FE3CC96}" type="presOf" srcId="{6CD4A9CE-BC4E-440D-AA20-AE1DE08E53FF}" destId="{D0B5F446-254A-49C9-9D68-3F50DAA7FCF9}" srcOrd="0" destOrd="0" presId="urn:microsoft.com/office/officeart/2005/8/layout/default"/>
    <dgm:cxn modelId="{7B5FEEE3-47B8-48D6-ACBB-26A8BE96ADC0}" srcId="{B44BEC96-2D57-4639-8689-A0B68A00512D}" destId="{4027389F-69AE-44C0-9221-1B6C0FC339E7}" srcOrd="3" destOrd="0" parTransId="{6C70E2D5-0FC1-425B-B6B4-60FDA3757829}" sibTransId="{977038B4-2C5B-47AC-B965-7B3418C88C17}"/>
    <dgm:cxn modelId="{8CE1162E-32B6-4AA9-A1AF-929918E82447}" type="presParOf" srcId="{4E7C9148-2953-45BB-8F3B-36C647419202}" destId="{4F78C3DB-5B13-46A3-9B2F-1B3697BD59C3}" srcOrd="0" destOrd="0" presId="urn:microsoft.com/office/officeart/2005/8/layout/default"/>
    <dgm:cxn modelId="{C73737F0-C9AE-4979-8DB1-15E963A2BF8A}" type="presParOf" srcId="{4E7C9148-2953-45BB-8F3B-36C647419202}" destId="{C3E26804-6C12-4E47-A9AB-916C1C377BD6}" srcOrd="1" destOrd="0" presId="urn:microsoft.com/office/officeart/2005/8/layout/default"/>
    <dgm:cxn modelId="{BABAFFC5-11BA-4809-A0E9-9EF760322E82}" type="presParOf" srcId="{4E7C9148-2953-45BB-8F3B-36C647419202}" destId="{DE98CB79-B103-4A63-82CA-8ECBC0A8DEBD}" srcOrd="2" destOrd="0" presId="urn:microsoft.com/office/officeart/2005/8/layout/default"/>
    <dgm:cxn modelId="{EA24C7FA-BB32-44E1-9F84-F15DAFCA301C}" type="presParOf" srcId="{4E7C9148-2953-45BB-8F3B-36C647419202}" destId="{29AE9FB4-AD04-44C2-97E1-78C98D9BB03B}" srcOrd="3" destOrd="0" presId="urn:microsoft.com/office/officeart/2005/8/layout/default"/>
    <dgm:cxn modelId="{A03FA669-734D-48B9-ABFD-55904591CCFF}" type="presParOf" srcId="{4E7C9148-2953-45BB-8F3B-36C647419202}" destId="{18325516-802E-4D0B-B1CC-B45F4658065A}" srcOrd="4" destOrd="0" presId="urn:microsoft.com/office/officeart/2005/8/layout/default"/>
    <dgm:cxn modelId="{A0B4361B-0DD9-4F1D-B94C-1241A02968A5}" type="presParOf" srcId="{4E7C9148-2953-45BB-8F3B-36C647419202}" destId="{369AB0EB-5490-4CF5-8094-96687CB9C81C}" srcOrd="5" destOrd="0" presId="urn:microsoft.com/office/officeart/2005/8/layout/default"/>
    <dgm:cxn modelId="{97E0831F-8368-4821-8E67-46201295B91B}" type="presParOf" srcId="{4E7C9148-2953-45BB-8F3B-36C647419202}" destId="{FDDB7838-436B-4AAB-9766-F0D73D021A97}" srcOrd="6" destOrd="0" presId="urn:microsoft.com/office/officeart/2005/8/layout/default"/>
    <dgm:cxn modelId="{CF5C4F40-88C8-40A8-9D7B-7776671E07F5}" type="presParOf" srcId="{4E7C9148-2953-45BB-8F3B-36C647419202}" destId="{7B939019-89F1-4E13-ACD2-8D83B2DBD673}" srcOrd="7" destOrd="0" presId="urn:microsoft.com/office/officeart/2005/8/layout/default"/>
    <dgm:cxn modelId="{F2B41E55-98CB-4FA1-B960-CB1FE524B351}" type="presParOf" srcId="{4E7C9148-2953-45BB-8F3B-36C647419202}" destId="{10D9A170-41EC-4A0E-8ED8-7A4D670F65C4}" srcOrd="8" destOrd="0" presId="urn:microsoft.com/office/officeart/2005/8/layout/default"/>
    <dgm:cxn modelId="{1CDA3C3D-24E7-495D-9AF0-076E4474C322}" type="presParOf" srcId="{4E7C9148-2953-45BB-8F3B-36C647419202}" destId="{39C21EB8-B62F-4179-A352-95F1DE8B3655}" srcOrd="9" destOrd="0" presId="urn:microsoft.com/office/officeart/2005/8/layout/default"/>
    <dgm:cxn modelId="{DFF112E0-9686-4419-8052-194F7BBA09D1}" type="presParOf" srcId="{4E7C9148-2953-45BB-8F3B-36C647419202}" destId="{D0B5F446-254A-49C9-9D68-3F50DAA7FC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559E3C-DAA2-49DB-93E3-83F5CE6E3956}" type="doc">
      <dgm:prSet loTypeId="urn:microsoft.com/office/officeart/2005/8/layout/hProcess4" loCatId="process" qsTypeId="urn:microsoft.com/office/officeart/2005/8/quickstyle/simple1" qsCatId="simple" csTypeId="urn:microsoft.com/office/officeart/2005/8/colors/colorful5" csCatId="colorful" phldr="1"/>
      <dgm:spPr/>
      <dgm:t>
        <a:bodyPr/>
        <a:lstStyle/>
        <a:p>
          <a:endParaRPr lang="fr-FR"/>
        </a:p>
      </dgm:t>
    </dgm:pt>
    <dgm:pt modelId="{9AF67BFA-315B-4136-B8DD-17D3FFAB2A7C}">
      <dgm:prSet phldrT="[Texte]"/>
      <dgm:spPr/>
      <dgm:t>
        <a:bodyPr/>
        <a:lstStyle/>
        <a:p>
          <a:r>
            <a:rPr lang="fr-FR" dirty="0"/>
            <a:t>map</a:t>
          </a:r>
        </a:p>
      </dgm:t>
    </dgm:pt>
    <dgm:pt modelId="{45110DB0-CCA8-4AC7-ABAE-5C0B176BE194}" type="parTrans" cxnId="{8A63E92E-7EA5-49CE-95FB-D28631320A6C}">
      <dgm:prSet/>
      <dgm:spPr/>
      <dgm:t>
        <a:bodyPr/>
        <a:lstStyle/>
        <a:p>
          <a:endParaRPr lang="fr-FR"/>
        </a:p>
      </dgm:t>
    </dgm:pt>
    <dgm:pt modelId="{262329A0-B15D-4B7A-9D6A-24C7888C0733}" type="sibTrans" cxnId="{8A63E92E-7EA5-49CE-95FB-D28631320A6C}">
      <dgm:prSet/>
      <dgm:spPr/>
      <dgm:t>
        <a:bodyPr/>
        <a:lstStyle/>
        <a:p>
          <a:endParaRPr lang="fr-FR"/>
        </a:p>
      </dgm:t>
    </dgm:pt>
    <dgm:pt modelId="{DF5FAAFF-71FF-4BC3-A89A-4D4348A92237}">
      <dgm:prSet phldrT="[Texte]" custT="1"/>
      <dgm:spPr/>
      <dgm:t>
        <a:bodyPr/>
        <a:lstStyle/>
        <a:p>
          <a:pPr>
            <a:buNone/>
          </a:pPr>
          <a:r>
            <a:rPr lang="fr-FR" sz="1600" dirty="0"/>
            <a:t>1 1</a:t>
          </a:r>
        </a:p>
      </dgm:t>
    </dgm:pt>
    <dgm:pt modelId="{3A06E576-9FB5-4DCE-A510-2E931D1A374C}" type="parTrans" cxnId="{DA5F8851-116B-415E-9D7E-ABA72B2708D1}">
      <dgm:prSet/>
      <dgm:spPr/>
      <dgm:t>
        <a:bodyPr/>
        <a:lstStyle/>
        <a:p>
          <a:endParaRPr lang="fr-FR"/>
        </a:p>
      </dgm:t>
    </dgm:pt>
    <dgm:pt modelId="{F5EEE3E4-ED5C-465F-850D-400C396C5F78}" type="sibTrans" cxnId="{DA5F8851-116B-415E-9D7E-ABA72B2708D1}">
      <dgm:prSet/>
      <dgm:spPr/>
      <dgm:t>
        <a:bodyPr/>
        <a:lstStyle/>
        <a:p>
          <a:endParaRPr lang="fr-FR"/>
        </a:p>
      </dgm:t>
    </dgm:pt>
    <dgm:pt modelId="{936BBB30-0D1D-4D42-9999-836E28921B45}">
      <dgm:prSet phldrT="[Texte]" custT="1"/>
      <dgm:spPr/>
      <dgm:t>
        <a:bodyPr/>
        <a:lstStyle/>
        <a:p>
          <a:pPr>
            <a:buNone/>
          </a:pPr>
          <a:r>
            <a:rPr lang="fr-FR" sz="1600" dirty="0"/>
            <a:t>2 1</a:t>
          </a:r>
        </a:p>
      </dgm:t>
    </dgm:pt>
    <dgm:pt modelId="{EEEFE9FC-E5DF-42E8-924F-62D7DDE4E6DD}" type="parTrans" cxnId="{B596F5B3-6BE8-4388-9BF0-9DCF5E2F3B49}">
      <dgm:prSet/>
      <dgm:spPr/>
      <dgm:t>
        <a:bodyPr/>
        <a:lstStyle/>
        <a:p>
          <a:endParaRPr lang="fr-FR"/>
        </a:p>
      </dgm:t>
    </dgm:pt>
    <dgm:pt modelId="{FCE2DDF5-A490-4D41-AF61-57FAD24FF4DB}" type="sibTrans" cxnId="{B596F5B3-6BE8-4388-9BF0-9DCF5E2F3B49}">
      <dgm:prSet/>
      <dgm:spPr/>
      <dgm:t>
        <a:bodyPr/>
        <a:lstStyle/>
        <a:p>
          <a:endParaRPr lang="fr-FR"/>
        </a:p>
      </dgm:t>
    </dgm:pt>
    <dgm:pt modelId="{6062DA0A-12E6-4246-A2A8-E46A4B4E2933}">
      <dgm:prSet phldrT="[Texte]"/>
      <dgm:spPr/>
      <dgm:t>
        <a:bodyPr/>
        <a:lstStyle/>
        <a:p>
          <a:r>
            <a:rPr lang="en-US" noProof="0" dirty="0"/>
            <a:t>Shuffle</a:t>
          </a:r>
          <a:r>
            <a:rPr lang="fr-FR" dirty="0"/>
            <a:t> &amp; sort</a:t>
          </a:r>
        </a:p>
      </dgm:t>
    </dgm:pt>
    <dgm:pt modelId="{4A9E7660-6E83-4331-B183-D7C59F5776C3}" type="parTrans" cxnId="{4EC73226-12DB-4E8C-A0CE-FC3439BD5D22}">
      <dgm:prSet/>
      <dgm:spPr/>
      <dgm:t>
        <a:bodyPr/>
        <a:lstStyle/>
        <a:p>
          <a:endParaRPr lang="fr-FR"/>
        </a:p>
      </dgm:t>
    </dgm:pt>
    <dgm:pt modelId="{8C201514-5154-42FF-8AEB-A4B1C815D756}" type="sibTrans" cxnId="{4EC73226-12DB-4E8C-A0CE-FC3439BD5D22}">
      <dgm:prSet/>
      <dgm:spPr/>
      <dgm:t>
        <a:bodyPr/>
        <a:lstStyle/>
        <a:p>
          <a:endParaRPr lang="fr-FR"/>
        </a:p>
      </dgm:t>
    </dgm:pt>
    <dgm:pt modelId="{55281E2D-53C8-4333-992F-93DE831D600B}">
      <dgm:prSet phldrT="[Texte]" custT="1"/>
      <dgm:spPr/>
      <dgm:t>
        <a:bodyPr/>
        <a:lstStyle/>
        <a:p>
          <a:pPr>
            <a:buNone/>
          </a:pPr>
          <a:r>
            <a:rPr lang="fr-FR" sz="1600" dirty="0"/>
            <a:t>1 1</a:t>
          </a:r>
        </a:p>
      </dgm:t>
    </dgm:pt>
    <dgm:pt modelId="{2D4A2B60-D3A5-4D87-B433-211EC3E9B050}" type="parTrans" cxnId="{A8CB59B2-57DA-494C-A14E-2E46DE5E94D4}">
      <dgm:prSet/>
      <dgm:spPr/>
      <dgm:t>
        <a:bodyPr/>
        <a:lstStyle/>
        <a:p>
          <a:endParaRPr lang="fr-FR"/>
        </a:p>
      </dgm:t>
    </dgm:pt>
    <dgm:pt modelId="{D6B53A2B-4C2F-40DA-92CB-34EE5A1DFD03}" type="sibTrans" cxnId="{A8CB59B2-57DA-494C-A14E-2E46DE5E94D4}">
      <dgm:prSet/>
      <dgm:spPr/>
      <dgm:t>
        <a:bodyPr/>
        <a:lstStyle/>
        <a:p>
          <a:endParaRPr lang="fr-FR"/>
        </a:p>
      </dgm:t>
    </dgm:pt>
    <dgm:pt modelId="{BAB43DB6-03A4-4AB7-B866-0C3883795AFC}">
      <dgm:prSet phldrT="[Texte]"/>
      <dgm:spPr/>
      <dgm:t>
        <a:bodyPr/>
        <a:lstStyle/>
        <a:p>
          <a:r>
            <a:rPr lang="fr-FR" dirty="0"/>
            <a:t>output</a:t>
          </a:r>
        </a:p>
      </dgm:t>
    </dgm:pt>
    <dgm:pt modelId="{8848938C-2555-46E8-BE00-D618C88B0571}" type="parTrans" cxnId="{E2BED9E9-51B2-4B30-B5CE-8914BB4AA879}">
      <dgm:prSet/>
      <dgm:spPr/>
      <dgm:t>
        <a:bodyPr/>
        <a:lstStyle/>
        <a:p>
          <a:endParaRPr lang="fr-FR"/>
        </a:p>
      </dgm:t>
    </dgm:pt>
    <dgm:pt modelId="{B352897F-3EDC-42FB-81A8-18DC4A0DE123}" type="sibTrans" cxnId="{E2BED9E9-51B2-4B30-B5CE-8914BB4AA879}">
      <dgm:prSet/>
      <dgm:spPr/>
      <dgm:t>
        <a:bodyPr/>
        <a:lstStyle/>
        <a:p>
          <a:endParaRPr lang="fr-FR"/>
        </a:p>
      </dgm:t>
    </dgm:pt>
    <dgm:pt modelId="{EA88D99E-2EEC-487B-888A-7210A302DBFA}">
      <dgm:prSet phldrT="[Texte]"/>
      <dgm:spPr/>
      <dgm:t>
        <a:bodyPr/>
        <a:lstStyle/>
        <a:p>
          <a:r>
            <a:rPr lang="en-US" b="1" noProof="0" dirty="0"/>
            <a:t>Credit</a:t>
          </a:r>
          <a:r>
            <a:rPr lang="fr-FR" b="1" dirty="0"/>
            <a:t> </a:t>
          </a:r>
          <a:r>
            <a:rPr lang="en-US" b="1" noProof="0" dirty="0"/>
            <a:t>card</a:t>
          </a:r>
          <a:r>
            <a:rPr lang="fr-FR" b="1" dirty="0"/>
            <a:t>   </a:t>
          </a:r>
          <a:r>
            <a:rPr lang="fr-FR" b="0" dirty="0"/>
            <a:t>total_count</a:t>
          </a:r>
          <a:endParaRPr lang="fr-FR" dirty="0"/>
        </a:p>
      </dgm:t>
    </dgm:pt>
    <dgm:pt modelId="{02D2F073-CADF-4B7C-AF64-B2DCA3EC7243}" type="parTrans" cxnId="{6B47CC42-6DAD-4FCB-AFC6-E9E950239836}">
      <dgm:prSet/>
      <dgm:spPr/>
      <dgm:t>
        <a:bodyPr/>
        <a:lstStyle/>
        <a:p>
          <a:endParaRPr lang="fr-FR"/>
        </a:p>
      </dgm:t>
    </dgm:pt>
    <dgm:pt modelId="{D0E668F7-58EE-4D46-9BF4-F72E9024F3DB}" type="sibTrans" cxnId="{6B47CC42-6DAD-4FCB-AFC6-E9E950239836}">
      <dgm:prSet/>
      <dgm:spPr/>
      <dgm:t>
        <a:bodyPr/>
        <a:lstStyle/>
        <a:p>
          <a:endParaRPr lang="fr-FR"/>
        </a:p>
      </dgm:t>
    </dgm:pt>
    <dgm:pt modelId="{5696D05B-FB37-4FF2-95CF-F61900238FDA}">
      <dgm:prSet phldrT="[Texte]"/>
      <dgm:spPr/>
      <dgm:t>
        <a:bodyPr/>
        <a:lstStyle/>
        <a:p>
          <a:endParaRPr lang="fr-FR" sz="1100" dirty="0"/>
        </a:p>
      </dgm:t>
    </dgm:pt>
    <dgm:pt modelId="{F7AC6E9E-88D1-4321-8578-FFC727FA8558}" type="parTrans" cxnId="{5FD7A739-7647-457C-825D-C03E70373683}">
      <dgm:prSet/>
      <dgm:spPr/>
      <dgm:t>
        <a:bodyPr/>
        <a:lstStyle/>
        <a:p>
          <a:endParaRPr lang="fr-FR"/>
        </a:p>
      </dgm:t>
    </dgm:pt>
    <dgm:pt modelId="{3C9F1DEF-034B-492E-9F30-6666C5E12B03}" type="sibTrans" cxnId="{5FD7A739-7647-457C-825D-C03E70373683}">
      <dgm:prSet/>
      <dgm:spPr/>
      <dgm:t>
        <a:bodyPr/>
        <a:lstStyle/>
        <a:p>
          <a:endParaRPr lang="fr-FR"/>
        </a:p>
      </dgm:t>
    </dgm:pt>
    <dgm:pt modelId="{7551BDA2-13AE-49B4-9B6C-7748109807FE}">
      <dgm:prSet phldrT="[Texte]" custT="1"/>
      <dgm:spPr/>
      <dgm:t>
        <a:bodyPr/>
        <a:lstStyle/>
        <a:p>
          <a:pPr>
            <a:buNone/>
          </a:pPr>
          <a:r>
            <a:rPr lang="fr-FR" sz="1600" dirty="0"/>
            <a:t>1 1</a:t>
          </a:r>
        </a:p>
      </dgm:t>
    </dgm:pt>
    <dgm:pt modelId="{F188781F-53FC-41F8-8331-B6A2DD01A82B}" type="parTrans" cxnId="{B6A68E97-0AAB-4311-8254-BE03EB87712C}">
      <dgm:prSet/>
      <dgm:spPr/>
      <dgm:t>
        <a:bodyPr/>
        <a:lstStyle/>
        <a:p>
          <a:endParaRPr lang="fr-FR"/>
        </a:p>
      </dgm:t>
    </dgm:pt>
    <dgm:pt modelId="{7986FA59-65F7-452D-A614-3AB9D4F61D50}" type="sibTrans" cxnId="{B6A68E97-0AAB-4311-8254-BE03EB87712C}">
      <dgm:prSet/>
      <dgm:spPr/>
      <dgm:t>
        <a:bodyPr/>
        <a:lstStyle/>
        <a:p>
          <a:endParaRPr lang="fr-FR"/>
        </a:p>
      </dgm:t>
    </dgm:pt>
    <dgm:pt modelId="{E5310CB5-D3E4-48B8-A8E4-6A60D04565F5}">
      <dgm:prSet phldrT="[Texte]" custT="1"/>
      <dgm:spPr/>
      <dgm:t>
        <a:bodyPr/>
        <a:lstStyle/>
        <a:p>
          <a:pPr>
            <a:buNone/>
          </a:pPr>
          <a:r>
            <a:rPr lang="fr-FR" sz="1600" dirty="0"/>
            <a:t>4 1</a:t>
          </a:r>
        </a:p>
      </dgm:t>
    </dgm:pt>
    <dgm:pt modelId="{9F989E6B-3BA2-412E-8840-5FE1A42F244A}" type="parTrans" cxnId="{DCF1D94F-672B-4810-8CE2-A0B3B5E3998F}">
      <dgm:prSet/>
      <dgm:spPr/>
      <dgm:t>
        <a:bodyPr/>
        <a:lstStyle/>
        <a:p>
          <a:endParaRPr lang="fr-FR"/>
        </a:p>
      </dgm:t>
    </dgm:pt>
    <dgm:pt modelId="{684EE861-8134-4A70-B8AA-7DBE4675C107}" type="sibTrans" cxnId="{DCF1D94F-672B-4810-8CE2-A0B3B5E3998F}">
      <dgm:prSet/>
      <dgm:spPr/>
      <dgm:t>
        <a:bodyPr/>
        <a:lstStyle/>
        <a:p>
          <a:endParaRPr lang="fr-FR"/>
        </a:p>
      </dgm:t>
    </dgm:pt>
    <dgm:pt modelId="{413FEAE2-B256-4A54-A4F4-1D9E6AE90CDF}">
      <dgm:prSet phldrT="[Texte]" custT="1"/>
      <dgm:spPr/>
      <dgm:t>
        <a:bodyPr/>
        <a:lstStyle/>
        <a:p>
          <a:pPr>
            <a:buNone/>
          </a:pPr>
          <a:r>
            <a:rPr lang="fr-FR" sz="1600" dirty="0"/>
            <a:t>1 1</a:t>
          </a:r>
        </a:p>
      </dgm:t>
    </dgm:pt>
    <dgm:pt modelId="{17EFC34D-D4D2-47AF-8988-3ED08C438508}" type="parTrans" cxnId="{A22883DE-0309-488F-80FA-2DF79B271842}">
      <dgm:prSet/>
      <dgm:spPr/>
      <dgm:t>
        <a:bodyPr/>
        <a:lstStyle/>
        <a:p>
          <a:endParaRPr lang="fr-FR"/>
        </a:p>
      </dgm:t>
    </dgm:pt>
    <dgm:pt modelId="{65768E21-D05F-429A-9F10-61791E05051C}" type="sibTrans" cxnId="{A22883DE-0309-488F-80FA-2DF79B271842}">
      <dgm:prSet/>
      <dgm:spPr/>
      <dgm:t>
        <a:bodyPr/>
        <a:lstStyle/>
        <a:p>
          <a:endParaRPr lang="fr-FR"/>
        </a:p>
      </dgm:t>
    </dgm:pt>
    <dgm:pt modelId="{048CDAA4-7549-4038-8ABB-DB30081E9196}">
      <dgm:prSet phldrT="[Texte]" custT="1"/>
      <dgm:spPr/>
      <dgm:t>
        <a:bodyPr/>
        <a:lstStyle/>
        <a:p>
          <a:pPr>
            <a:buNone/>
          </a:pPr>
          <a:r>
            <a:rPr lang="fr-FR" sz="1600" dirty="0"/>
            <a:t>2 1</a:t>
          </a:r>
        </a:p>
      </dgm:t>
    </dgm:pt>
    <dgm:pt modelId="{F9A13BB4-DDB8-4C6F-BDD7-4454E88B768E}" type="parTrans" cxnId="{24963A19-9034-4B06-8804-B74ADEF7E77C}">
      <dgm:prSet/>
      <dgm:spPr/>
      <dgm:t>
        <a:bodyPr/>
        <a:lstStyle/>
        <a:p>
          <a:endParaRPr lang="fr-FR"/>
        </a:p>
      </dgm:t>
    </dgm:pt>
    <dgm:pt modelId="{3693A762-E761-4E80-80A6-DB871F5A0514}" type="sibTrans" cxnId="{24963A19-9034-4B06-8804-B74ADEF7E77C}">
      <dgm:prSet/>
      <dgm:spPr/>
      <dgm:t>
        <a:bodyPr/>
        <a:lstStyle/>
        <a:p>
          <a:endParaRPr lang="fr-FR"/>
        </a:p>
      </dgm:t>
    </dgm:pt>
    <dgm:pt modelId="{B729C5E6-26AC-464D-B319-5AF6935694EC}">
      <dgm:prSet phldrT="[Texte]" custT="1"/>
      <dgm:spPr/>
      <dgm:t>
        <a:bodyPr/>
        <a:lstStyle/>
        <a:p>
          <a:pPr>
            <a:buNone/>
          </a:pPr>
          <a:r>
            <a:rPr lang="fr-FR" sz="1600" dirty="0"/>
            <a:t>4 1</a:t>
          </a:r>
        </a:p>
      </dgm:t>
    </dgm:pt>
    <dgm:pt modelId="{EA2A6B50-5C96-4FD5-80FF-B7BD955AF22B}" type="parTrans" cxnId="{9CE6EC80-FEEB-4290-AE04-2CACFF7C37A1}">
      <dgm:prSet/>
      <dgm:spPr/>
      <dgm:t>
        <a:bodyPr/>
        <a:lstStyle/>
        <a:p>
          <a:endParaRPr lang="fr-FR"/>
        </a:p>
      </dgm:t>
    </dgm:pt>
    <dgm:pt modelId="{2F6BD487-C150-4F3D-9DB5-64D0691C26DE}" type="sibTrans" cxnId="{9CE6EC80-FEEB-4290-AE04-2CACFF7C37A1}">
      <dgm:prSet/>
      <dgm:spPr/>
      <dgm:t>
        <a:bodyPr/>
        <a:lstStyle/>
        <a:p>
          <a:endParaRPr lang="fr-FR"/>
        </a:p>
      </dgm:t>
    </dgm:pt>
    <dgm:pt modelId="{F2E63BC7-94F7-4EF0-A3AB-DC80EA87F8F1}">
      <dgm:prSet/>
      <dgm:spPr/>
      <dgm:t>
        <a:bodyPr/>
        <a:lstStyle/>
        <a:p>
          <a:r>
            <a:rPr lang="fr-FR" b="1" dirty="0"/>
            <a:t>Cash  total</a:t>
          </a:r>
          <a:r>
            <a:rPr lang="fr-FR" b="0" dirty="0"/>
            <a:t>_count</a:t>
          </a:r>
        </a:p>
      </dgm:t>
    </dgm:pt>
    <dgm:pt modelId="{82E8D339-CA55-4A7B-B895-97C3672B04CD}" type="parTrans" cxnId="{02E6E311-E906-4992-BCBF-12190B090F24}">
      <dgm:prSet/>
      <dgm:spPr/>
      <dgm:t>
        <a:bodyPr/>
        <a:lstStyle/>
        <a:p>
          <a:endParaRPr lang="fr-FR"/>
        </a:p>
      </dgm:t>
    </dgm:pt>
    <dgm:pt modelId="{7760CDF3-A0CB-4D3C-ABDF-0DFE517BB2F3}" type="sibTrans" cxnId="{02E6E311-E906-4992-BCBF-12190B090F24}">
      <dgm:prSet/>
      <dgm:spPr/>
      <dgm:t>
        <a:bodyPr/>
        <a:lstStyle/>
        <a:p>
          <a:endParaRPr lang="fr-FR"/>
        </a:p>
      </dgm:t>
    </dgm:pt>
    <dgm:pt modelId="{D7C6161E-C3A4-4616-99AA-52145D95EA3A}">
      <dgm:prSet/>
      <dgm:spPr/>
      <dgm:t>
        <a:bodyPr/>
        <a:lstStyle/>
        <a:p>
          <a:r>
            <a:rPr lang="fr-FR" b="1" dirty="0"/>
            <a:t>No charge   </a:t>
          </a:r>
          <a:r>
            <a:rPr lang="fr-FR" b="0" dirty="0"/>
            <a:t>total_count</a:t>
          </a:r>
        </a:p>
      </dgm:t>
    </dgm:pt>
    <dgm:pt modelId="{0660BAE6-ED10-426A-ABD2-CB80314D0CC7}" type="parTrans" cxnId="{8F5ECE28-5AE3-4A14-89DA-73E4F19E6CFF}">
      <dgm:prSet/>
      <dgm:spPr/>
      <dgm:t>
        <a:bodyPr/>
        <a:lstStyle/>
        <a:p>
          <a:endParaRPr lang="fr-FR"/>
        </a:p>
      </dgm:t>
    </dgm:pt>
    <dgm:pt modelId="{D4EDF8F9-2CDA-4A09-B4A6-BCA938BA2297}" type="sibTrans" cxnId="{8F5ECE28-5AE3-4A14-89DA-73E4F19E6CFF}">
      <dgm:prSet/>
      <dgm:spPr/>
      <dgm:t>
        <a:bodyPr/>
        <a:lstStyle/>
        <a:p>
          <a:endParaRPr lang="fr-FR"/>
        </a:p>
      </dgm:t>
    </dgm:pt>
    <dgm:pt modelId="{5089DAFE-C746-4E8C-AE85-8D56C007022B}">
      <dgm:prSet/>
      <dgm:spPr/>
      <dgm:t>
        <a:bodyPr/>
        <a:lstStyle/>
        <a:p>
          <a:r>
            <a:rPr lang="fr-FR" b="1" dirty="0"/>
            <a:t>Dispute</a:t>
          </a:r>
          <a:r>
            <a:rPr lang="fr-FR" b="0" dirty="0"/>
            <a:t>  total_count</a:t>
          </a:r>
        </a:p>
      </dgm:t>
    </dgm:pt>
    <dgm:pt modelId="{2F0B9BD7-5625-4F54-A211-1C177FA031C5}" type="parTrans" cxnId="{A78C7305-BD13-4169-949B-FCE381A796AB}">
      <dgm:prSet/>
      <dgm:spPr/>
      <dgm:t>
        <a:bodyPr/>
        <a:lstStyle/>
        <a:p>
          <a:endParaRPr lang="fr-FR"/>
        </a:p>
      </dgm:t>
    </dgm:pt>
    <dgm:pt modelId="{09AA0BB2-90D7-4CF6-A2C6-BB15ECB27970}" type="sibTrans" cxnId="{A78C7305-BD13-4169-949B-FCE381A796AB}">
      <dgm:prSet/>
      <dgm:spPr/>
      <dgm:t>
        <a:bodyPr/>
        <a:lstStyle/>
        <a:p>
          <a:endParaRPr lang="fr-FR"/>
        </a:p>
      </dgm:t>
    </dgm:pt>
    <dgm:pt modelId="{CF43FAC3-27C1-4912-866A-D9369F76DA75}">
      <dgm:prSet/>
      <dgm:spPr/>
      <dgm:t>
        <a:bodyPr/>
        <a:lstStyle/>
        <a:p>
          <a:r>
            <a:rPr lang="en-US" b="1" noProof="0" dirty="0"/>
            <a:t>Unknown</a:t>
          </a:r>
          <a:r>
            <a:rPr lang="fr-FR" b="0" dirty="0"/>
            <a:t>  total_count</a:t>
          </a:r>
        </a:p>
      </dgm:t>
    </dgm:pt>
    <dgm:pt modelId="{D40D2624-275A-4D68-861A-2B89A87F4EF2}" type="parTrans" cxnId="{142F25B4-BFE6-44E1-AA07-32E43D7ABA03}">
      <dgm:prSet/>
      <dgm:spPr/>
      <dgm:t>
        <a:bodyPr/>
        <a:lstStyle/>
        <a:p>
          <a:endParaRPr lang="fr-FR"/>
        </a:p>
      </dgm:t>
    </dgm:pt>
    <dgm:pt modelId="{D0D4A698-C8EB-428D-B308-195CEAF8E0CB}" type="sibTrans" cxnId="{142F25B4-BFE6-44E1-AA07-32E43D7ABA03}">
      <dgm:prSet/>
      <dgm:spPr/>
      <dgm:t>
        <a:bodyPr/>
        <a:lstStyle/>
        <a:p>
          <a:endParaRPr lang="fr-FR"/>
        </a:p>
      </dgm:t>
    </dgm:pt>
    <dgm:pt modelId="{A8062347-0ACC-4A55-97AE-BCF484FB0794}">
      <dgm:prSet/>
      <dgm:spPr/>
      <dgm:t>
        <a:bodyPr/>
        <a:lstStyle/>
        <a:p>
          <a:r>
            <a:rPr lang="fr-FR" b="1" dirty="0"/>
            <a:t>Voided trip    </a:t>
          </a:r>
          <a:r>
            <a:rPr lang="fr-FR" b="0" dirty="0"/>
            <a:t>total_count</a:t>
          </a:r>
        </a:p>
      </dgm:t>
    </dgm:pt>
    <dgm:pt modelId="{277E0E9D-00E9-4BAD-9A30-4CB67E00D064}" type="parTrans" cxnId="{56B018AB-C3EA-4CCA-AEE0-56DE2E9D73F1}">
      <dgm:prSet/>
      <dgm:spPr/>
      <dgm:t>
        <a:bodyPr/>
        <a:lstStyle/>
        <a:p>
          <a:endParaRPr lang="fr-FR"/>
        </a:p>
      </dgm:t>
    </dgm:pt>
    <dgm:pt modelId="{E9C4E642-BBE1-453B-BD10-BEE0E9909AB1}" type="sibTrans" cxnId="{56B018AB-C3EA-4CCA-AEE0-56DE2E9D73F1}">
      <dgm:prSet/>
      <dgm:spPr/>
      <dgm:t>
        <a:bodyPr/>
        <a:lstStyle/>
        <a:p>
          <a:endParaRPr lang="fr-FR"/>
        </a:p>
      </dgm:t>
    </dgm:pt>
    <dgm:pt modelId="{E86FA02A-186B-444E-BC4D-22752A1B4043}">
      <dgm:prSet/>
      <dgm:spPr/>
      <dgm:t>
        <a:bodyPr/>
        <a:lstStyle/>
        <a:p>
          <a:pPr>
            <a:buNone/>
          </a:pPr>
          <a:r>
            <a:rPr lang="en-US" b="1" noProof="0" dirty="0"/>
            <a:t>Preferred</a:t>
          </a:r>
          <a:r>
            <a:rPr lang="fr-FR" b="1" dirty="0"/>
            <a:t> =  max (total count)</a:t>
          </a:r>
        </a:p>
      </dgm:t>
    </dgm:pt>
    <dgm:pt modelId="{51D6EEFC-E259-4839-A2F9-67BDCC94A164}" type="parTrans" cxnId="{8A1A3315-A71F-498F-9C40-5AE16AA2364E}">
      <dgm:prSet/>
      <dgm:spPr/>
      <dgm:t>
        <a:bodyPr/>
        <a:lstStyle/>
        <a:p>
          <a:endParaRPr lang="fr-FR"/>
        </a:p>
      </dgm:t>
    </dgm:pt>
    <dgm:pt modelId="{26762036-151C-46AA-8D6A-E292E7F9E4F7}" type="sibTrans" cxnId="{8A1A3315-A71F-498F-9C40-5AE16AA2364E}">
      <dgm:prSet/>
      <dgm:spPr/>
      <dgm:t>
        <a:bodyPr/>
        <a:lstStyle/>
        <a:p>
          <a:endParaRPr lang="fr-FR"/>
        </a:p>
      </dgm:t>
    </dgm:pt>
    <dgm:pt modelId="{FD153718-97D5-44EE-A90B-086C3EEBFFFB}">
      <dgm:prSet phldrT="[Texte]"/>
      <dgm:spPr/>
      <dgm:t>
        <a:bodyPr/>
        <a:lstStyle/>
        <a:p>
          <a:pPr>
            <a:buNone/>
          </a:pPr>
          <a:r>
            <a:rPr lang="en-US" noProof="0" dirty="0"/>
            <a:t>Reduce</a:t>
          </a:r>
        </a:p>
      </dgm:t>
    </dgm:pt>
    <dgm:pt modelId="{D3FD6AD7-855F-4BB6-8F73-A534A3FFDF70}" type="parTrans" cxnId="{07929594-2813-47B7-8138-FA3F5D769671}">
      <dgm:prSet/>
      <dgm:spPr/>
      <dgm:t>
        <a:bodyPr/>
        <a:lstStyle/>
        <a:p>
          <a:endParaRPr lang="fr-FR"/>
        </a:p>
      </dgm:t>
    </dgm:pt>
    <dgm:pt modelId="{4BC1993A-C5D0-48DC-9744-F45919856057}" type="sibTrans" cxnId="{07929594-2813-47B7-8138-FA3F5D769671}">
      <dgm:prSet/>
      <dgm:spPr/>
      <dgm:t>
        <a:bodyPr/>
        <a:lstStyle/>
        <a:p>
          <a:endParaRPr lang="fr-FR"/>
        </a:p>
      </dgm:t>
    </dgm:pt>
    <dgm:pt modelId="{35423787-2E1E-4D0B-94D3-1F23B404D87F}">
      <dgm:prSet phldrT="[Texte]" custT="1"/>
      <dgm:spPr/>
      <dgm:t>
        <a:bodyPr/>
        <a:lstStyle/>
        <a:p>
          <a:pPr>
            <a:buNone/>
          </a:pPr>
          <a:r>
            <a:rPr lang="fr-FR" sz="1200" dirty="0"/>
            <a:t>1 2</a:t>
          </a:r>
        </a:p>
      </dgm:t>
    </dgm:pt>
    <dgm:pt modelId="{38EB4C61-A625-493D-9E33-A86C75787E52}" type="parTrans" cxnId="{9C27F53E-416D-4D57-A1EF-D26CE03268D8}">
      <dgm:prSet/>
      <dgm:spPr/>
      <dgm:t>
        <a:bodyPr/>
        <a:lstStyle/>
        <a:p>
          <a:endParaRPr lang="fr-FR"/>
        </a:p>
      </dgm:t>
    </dgm:pt>
    <dgm:pt modelId="{A2021FEA-CC2A-44F4-89D7-42D5F663857A}" type="sibTrans" cxnId="{9C27F53E-416D-4D57-A1EF-D26CE03268D8}">
      <dgm:prSet/>
      <dgm:spPr/>
      <dgm:t>
        <a:bodyPr/>
        <a:lstStyle/>
        <a:p>
          <a:endParaRPr lang="fr-FR"/>
        </a:p>
      </dgm:t>
    </dgm:pt>
    <dgm:pt modelId="{1E399D7F-B380-4392-9047-3BBDDD2E7C97}">
      <dgm:prSet phldrT="[Texte]" custT="1"/>
      <dgm:spPr/>
      <dgm:t>
        <a:bodyPr/>
        <a:lstStyle/>
        <a:p>
          <a:pPr>
            <a:buNone/>
          </a:pPr>
          <a:r>
            <a:rPr lang="fr-FR" sz="1200" dirty="0"/>
            <a:t>Max(count)</a:t>
          </a:r>
        </a:p>
      </dgm:t>
    </dgm:pt>
    <dgm:pt modelId="{A117ECDC-DB3A-4926-828B-BC60C98FCAE0}" type="parTrans" cxnId="{748B75CB-5EC6-4B31-8FF0-457ECFCE94ED}">
      <dgm:prSet/>
      <dgm:spPr/>
      <dgm:t>
        <a:bodyPr/>
        <a:lstStyle/>
        <a:p>
          <a:endParaRPr lang="fr-FR"/>
        </a:p>
      </dgm:t>
    </dgm:pt>
    <dgm:pt modelId="{E9E6F504-BA9F-430E-89B7-BDF95B185A2B}" type="sibTrans" cxnId="{748B75CB-5EC6-4B31-8FF0-457ECFCE94ED}">
      <dgm:prSet/>
      <dgm:spPr/>
      <dgm:t>
        <a:bodyPr/>
        <a:lstStyle/>
        <a:p>
          <a:endParaRPr lang="fr-FR"/>
        </a:p>
      </dgm:t>
    </dgm:pt>
    <dgm:pt modelId="{9AA8E3E1-C1A9-4C82-9D8F-903C56479D23}">
      <dgm:prSet phldrT="[Texte]" custT="1"/>
      <dgm:spPr/>
      <dgm:t>
        <a:bodyPr/>
        <a:lstStyle/>
        <a:p>
          <a:pPr>
            <a:buNone/>
          </a:pPr>
          <a:r>
            <a:rPr lang="en-US" sz="1200" noProof="0" dirty="0"/>
            <a:t>Preferred</a:t>
          </a:r>
          <a:r>
            <a:rPr lang="fr-FR" sz="1200" dirty="0"/>
            <a:t> </a:t>
          </a:r>
          <a:r>
            <a:rPr lang="en-US" sz="1200" noProof="0" dirty="0"/>
            <a:t>Payment</a:t>
          </a:r>
          <a:r>
            <a:rPr lang="fr-FR" sz="1200" dirty="0"/>
            <a:t> type == max</a:t>
          </a:r>
        </a:p>
      </dgm:t>
    </dgm:pt>
    <dgm:pt modelId="{F93C27A2-7218-44A0-86D2-B4CCEE77493E}" type="parTrans" cxnId="{A4A0956F-4095-417C-B01F-3BF8D9487899}">
      <dgm:prSet/>
      <dgm:spPr/>
      <dgm:t>
        <a:bodyPr/>
        <a:lstStyle/>
        <a:p>
          <a:endParaRPr lang="fr-FR"/>
        </a:p>
      </dgm:t>
    </dgm:pt>
    <dgm:pt modelId="{F44C1122-4B56-44FE-BCDC-3A304E30CB2D}" type="sibTrans" cxnId="{A4A0956F-4095-417C-B01F-3BF8D9487899}">
      <dgm:prSet/>
      <dgm:spPr/>
      <dgm:t>
        <a:bodyPr/>
        <a:lstStyle/>
        <a:p>
          <a:endParaRPr lang="fr-FR"/>
        </a:p>
      </dgm:t>
    </dgm:pt>
    <dgm:pt modelId="{4B84D697-22AC-4225-8265-29D32E85DCDA}">
      <dgm:prSet phldrT="[Texte]" custT="1"/>
      <dgm:spPr/>
      <dgm:t>
        <a:bodyPr/>
        <a:lstStyle/>
        <a:p>
          <a:pPr>
            <a:buNone/>
          </a:pPr>
          <a:r>
            <a:rPr lang="fr-FR" sz="1200" dirty="0"/>
            <a:t>2 1</a:t>
          </a:r>
        </a:p>
      </dgm:t>
    </dgm:pt>
    <dgm:pt modelId="{60470B1E-ADDB-40A5-B99B-402A165150B3}" type="sibTrans" cxnId="{64BA52D5-F17B-4E9D-82BA-689967200AC9}">
      <dgm:prSet/>
      <dgm:spPr/>
      <dgm:t>
        <a:bodyPr/>
        <a:lstStyle/>
        <a:p>
          <a:endParaRPr lang="fr-FR"/>
        </a:p>
      </dgm:t>
    </dgm:pt>
    <dgm:pt modelId="{34DA1701-7328-44BA-9064-F0CCFCC944C6}" type="parTrans" cxnId="{64BA52D5-F17B-4E9D-82BA-689967200AC9}">
      <dgm:prSet/>
      <dgm:spPr/>
      <dgm:t>
        <a:bodyPr/>
        <a:lstStyle/>
        <a:p>
          <a:endParaRPr lang="fr-FR"/>
        </a:p>
      </dgm:t>
    </dgm:pt>
    <dgm:pt modelId="{E3E960EF-96EB-4F4A-A08D-75DC276AD8F2}">
      <dgm:prSet phldrT="[Texte]" custT="1"/>
      <dgm:spPr/>
      <dgm:t>
        <a:bodyPr/>
        <a:lstStyle/>
        <a:p>
          <a:pPr>
            <a:buNone/>
          </a:pPr>
          <a:r>
            <a:rPr lang="fr-FR" sz="1200" dirty="0"/>
            <a:t>4 1</a:t>
          </a:r>
        </a:p>
      </dgm:t>
    </dgm:pt>
    <dgm:pt modelId="{3913F298-766E-4743-922A-F8037F50950F}" type="sibTrans" cxnId="{CD1B0C9F-843D-44B2-8BFA-89CEEFFF0BF0}">
      <dgm:prSet/>
      <dgm:spPr/>
      <dgm:t>
        <a:bodyPr/>
        <a:lstStyle/>
        <a:p>
          <a:endParaRPr lang="fr-FR"/>
        </a:p>
      </dgm:t>
    </dgm:pt>
    <dgm:pt modelId="{23299A60-ED22-4E74-8D42-9A71E24160DF}" type="parTrans" cxnId="{CD1B0C9F-843D-44B2-8BFA-89CEEFFF0BF0}">
      <dgm:prSet/>
      <dgm:spPr/>
      <dgm:t>
        <a:bodyPr/>
        <a:lstStyle/>
        <a:p>
          <a:endParaRPr lang="fr-FR"/>
        </a:p>
      </dgm:t>
    </dgm:pt>
    <dgm:pt modelId="{742CFF03-EFBB-4F92-BE76-94C2DB5ACECD}">
      <dgm:prSet phldrT="[Texte]" custT="1"/>
      <dgm:spPr/>
      <dgm:t>
        <a:bodyPr/>
        <a:lstStyle/>
        <a:p>
          <a:pPr>
            <a:buNone/>
          </a:pPr>
          <a:r>
            <a:rPr lang="en-US" sz="1200" noProof="0" dirty="0"/>
            <a:t>Count payment type occurrence</a:t>
          </a:r>
        </a:p>
      </dgm:t>
    </dgm:pt>
    <dgm:pt modelId="{1A281A4B-9CB7-4962-B1CB-0EB305562993}" type="parTrans" cxnId="{339DA7FB-0198-4573-A5DE-395EB2B02ABE}">
      <dgm:prSet/>
      <dgm:spPr/>
      <dgm:t>
        <a:bodyPr/>
        <a:lstStyle/>
        <a:p>
          <a:endParaRPr lang="fr-FR"/>
        </a:p>
      </dgm:t>
    </dgm:pt>
    <dgm:pt modelId="{EF55D64A-BA62-47EB-859C-637AED18581B}" type="sibTrans" cxnId="{339DA7FB-0198-4573-A5DE-395EB2B02ABE}">
      <dgm:prSet/>
      <dgm:spPr/>
      <dgm:t>
        <a:bodyPr/>
        <a:lstStyle/>
        <a:p>
          <a:endParaRPr lang="fr-FR"/>
        </a:p>
      </dgm:t>
    </dgm:pt>
    <dgm:pt modelId="{6871CD0D-B51E-4FC8-A1CC-F47460D97B1E}" type="pres">
      <dgm:prSet presAssocID="{E0559E3C-DAA2-49DB-93E3-83F5CE6E3956}" presName="Name0" presStyleCnt="0">
        <dgm:presLayoutVars>
          <dgm:dir/>
          <dgm:animLvl val="lvl"/>
          <dgm:resizeHandles val="exact"/>
        </dgm:presLayoutVars>
      </dgm:prSet>
      <dgm:spPr/>
    </dgm:pt>
    <dgm:pt modelId="{B0A0FF3B-492E-40C7-93FE-5CE78647E785}" type="pres">
      <dgm:prSet presAssocID="{E0559E3C-DAA2-49DB-93E3-83F5CE6E3956}" presName="tSp" presStyleCnt="0"/>
      <dgm:spPr/>
    </dgm:pt>
    <dgm:pt modelId="{CF8AD967-5569-447A-9AB5-016C9B826F0C}" type="pres">
      <dgm:prSet presAssocID="{E0559E3C-DAA2-49DB-93E3-83F5CE6E3956}" presName="bSp" presStyleCnt="0"/>
      <dgm:spPr/>
    </dgm:pt>
    <dgm:pt modelId="{23FBC9D1-989A-4471-AC1A-CFB7B8511A31}" type="pres">
      <dgm:prSet presAssocID="{E0559E3C-DAA2-49DB-93E3-83F5CE6E3956}" presName="process" presStyleCnt="0"/>
      <dgm:spPr/>
    </dgm:pt>
    <dgm:pt modelId="{794B1D42-4CE9-409B-B094-7E16E7E125A0}" type="pres">
      <dgm:prSet presAssocID="{9AF67BFA-315B-4136-B8DD-17D3FFAB2A7C}" presName="composite1" presStyleCnt="0"/>
      <dgm:spPr/>
    </dgm:pt>
    <dgm:pt modelId="{16D10D0C-E89B-4B97-A856-1E5C304D6A69}" type="pres">
      <dgm:prSet presAssocID="{9AF67BFA-315B-4136-B8DD-17D3FFAB2A7C}" presName="dummyNode1" presStyleLbl="node1" presStyleIdx="0" presStyleCnt="4"/>
      <dgm:spPr/>
    </dgm:pt>
    <dgm:pt modelId="{95B6D2FC-E7B2-4E46-B782-FDB69CA677C7}" type="pres">
      <dgm:prSet presAssocID="{9AF67BFA-315B-4136-B8DD-17D3FFAB2A7C}" presName="childNode1" presStyleLbl="bgAcc1" presStyleIdx="0" presStyleCnt="4" custScaleX="64329" custScaleY="75618">
        <dgm:presLayoutVars>
          <dgm:bulletEnabled val="1"/>
        </dgm:presLayoutVars>
      </dgm:prSet>
      <dgm:spPr/>
    </dgm:pt>
    <dgm:pt modelId="{07F37CD4-2AA9-4C08-B076-9A79C628FC45}" type="pres">
      <dgm:prSet presAssocID="{9AF67BFA-315B-4136-B8DD-17D3FFAB2A7C}" presName="childNode1tx" presStyleLbl="bgAcc1" presStyleIdx="0" presStyleCnt="4">
        <dgm:presLayoutVars>
          <dgm:bulletEnabled val="1"/>
        </dgm:presLayoutVars>
      </dgm:prSet>
      <dgm:spPr/>
    </dgm:pt>
    <dgm:pt modelId="{62F1E545-0D1F-4894-A3CF-631B12162119}" type="pres">
      <dgm:prSet presAssocID="{9AF67BFA-315B-4136-B8DD-17D3FFAB2A7C}" presName="parentNode1" presStyleLbl="node1" presStyleIdx="0" presStyleCnt="4" custScaleX="86208" custScaleY="86161" custLinFactNeighborX="5968" custLinFactNeighborY="-10083">
        <dgm:presLayoutVars>
          <dgm:chMax val="1"/>
          <dgm:bulletEnabled val="1"/>
        </dgm:presLayoutVars>
      </dgm:prSet>
      <dgm:spPr/>
    </dgm:pt>
    <dgm:pt modelId="{D52ED957-BE4B-447D-91B8-62D870148D97}" type="pres">
      <dgm:prSet presAssocID="{9AF67BFA-315B-4136-B8DD-17D3FFAB2A7C}" presName="connSite1" presStyleCnt="0"/>
      <dgm:spPr/>
    </dgm:pt>
    <dgm:pt modelId="{62CD7568-6693-49B2-976B-5EF592862D39}" type="pres">
      <dgm:prSet presAssocID="{262329A0-B15D-4B7A-9D6A-24C7888C0733}" presName="Name9" presStyleLbl="sibTrans2D1" presStyleIdx="0" presStyleCnt="3" custAng="20906623" custLinFactNeighborX="9914" custLinFactNeighborY="-8832"/>
      <dgm:spPr/>
    </dgm:pt>
    <dgm:pt modelId="{9ECBFCCE-2133-4F4D-8A75-124781406736}" type="pres">
      <dgm:prSet presAssocID="{6062DA0A-12E6-4246-A2A8-E46A4B4E2933}" presName="composite2" presStyleCnt="0"/>
      <dgm:spPr/>
    </dgm:pt>
    <dgm:pt modelId="{E7CFAEFA-7F13-4649-97CF-172DAF48638A}" type="pres">
      <dgm:prSet presAssocID="{6062DA0A-12E6-4246-A2A8-E46A4B4E2933}" presName="dummyNode2" presStyleLbl="node1" presStyleIdx="0" presStyleCnt="4"/>
      <dgm:spPr/>
    </dgm:pt>
    <dgm:pt modelId="{AAEFFEC4-2447-4181-90CD-7433DD9756F2}" type="pres">
      <dgm:prSet presAssocID="{6062DA0A-12E6-4246-A2A8-E46A4B4E2933}" presName="childNode2" presStyleLbl="bgAcc1" presStyleIdx="1" presStyleCnt="4" custScaleX="44172" custScaleY="84360" custLinFactNeighborX="-5449" custLinFactNeighborY="12342">
        <dgm:presLayoutVars>
          <dgm:bulletEnabled val="1"/>
        </dgm:presLayoutVars>
      </dgm:prSet>
      <dgm:spPr/>
    </dgm:pt>
    <dgm:pt modelId="{F37B8C73-9344-4481-B650-B5218C612C1F}" type="pres">
      <dgm:prSet presAssocID="{6062DA0A-12E6-4246-A2A8-E46A4B4E2933}" presName="childNode2tx" presStyleLbl="bgAcc1" presStyleIdx="1" presStyleCnt="4">
        <dgm:presLayoutVars>
          <dgm:bulletEnabled val="1"/>
        </dgm:presLayoutVars>
      </dgm:prSet>
      <dgm:spPr/>
    </dgm:pt>
    <dgm:pt modelId="{E076F6D1-0BB6-47F3-B680-9B44E14C6866}" type="pres">
      <dgm:prSet presAssocID="{6062DA0A-12E6-4246-A2A8-E46A4B4E2933}" presName="parentNode2" presStyleLbl="node1" presStyleIdx="1" presStyleCnt="4" custScaleX="90288" custScaleY="83681" custLinFactNeighborX="10000" custLinFactNeighborY="36078">
        <dgm:presLayoutVars>
          <dgm:chMax val="0"/>
          <dgm:bulletEnabled val="1"/>
        </dgm:presLayoutVars>
      </dgm:prSet>
      <dgm:spPr/>
    </dgm:pt>
    <dgm:pt modelId="{CEBBF527-7321-423B-9E6A-63FF491FFC3F}" type="pres">
      <dgm:prSet presAssocID="{6062DA0A-12E6-4246-A2A8-E46A4B4E2933}" presName="connSite2" presStyleCnt="0"/>
      <dgm:spPr/>
    </dgm:pt>
    <dgm:pt modelId="{4BADA9CD-7161-43CA-AE8A-2194E1B7077D}" type="pres">
      <dgm:prSet presAssocID="{8C201514-5154-42FF-8AEB-A4B1C815D756}" presName="Name18" presStyleLbl="sibTrans2D1" presStyleIdx="1" presStyleCnt="3" custAng="386962" custLinFactNeighborX="3794" custLinFactNeighborY="6730"/>
      <dgm:spPr/>
    </dgm:pt>
    <dgm:pt modelId="{03B92BD8-D027-4AA3-9DF3-73DE3A628964}" type="pres">
      <dgm:prSet presAssocID="{FD153718-97D5-44EE-A90B-086C3EEBFFFB}" presName="composite1" presStyleCnt="0"/>
      <dgm:spPr/>
    </dgm:pt>
    <dgm:pt modelId="{7C473F2B-863F-499C-9D00-70299FA6637D}" type="pres">
      <dgm:prSet presAssocID="{FD153718-97D5-44EE-A90B-086C3EEBFFFB}" presName="dummyNode1" presStyleLbl="node1" presStyleIdx="1" presStyleCnt="4"/>
      <dgm:spPr/>
    </dgm:pt>
    <dgm:pt modelId="{CA37382F-3232-4E84-8512-D71C6607DD7D}" type="pres">
      <dgm:prSet presAssocID="{FD153718-97D5-44EE-A90B-086C3EEBFFFB}" presName="childNode1" presStyleLbl="bgAcc1" presStyleIdx="2" presStyleCnt="4" custScaleX="140560">
        <dgm:presLayoutVars>
          <dgm:bulletEnabled val="1"/>
        </dgm:presLayoutVars>
      </dgm:prSet>
      <dgm:spPr/>
    </dgm:pt>
    <dgm:pt modelId="{B6CCE3E1-6D34-4856-8C9C-9440EE7E10F0}" type="pres">
      <dgm:prSet presAssocID="{FD153718-97D5-44EE-A90B-086C3EEBFFFB}" presName="childNode1tx" presStyleLbl="bgAcc1" presStyleIdx="2" presStyleCnt="4">
        <dgm:presLayoutVars>
          <dgm:bulletEnabled val="1"/>
        </dgm:presLayoutVars>
      </dgm:prSet>
      <dgm:spPr/>
    </dgm:pt>
    <dgm:pt modelId="{4D150DE0-4B48-4E15-AE9B-B1EFD7AA773F}" type="pres">
      <dgm:prSet presAssocID="{FD153718-97D5-44EE-A90B-086C3EEBFFFB}" presName="parentNode1" presStyleLbl="node1" presStyleIdx="2" presStyleCnt="4" custScaleX="92517" custScaleY="91556">
        <dgm:presLayoutVars>
          <dgm:chMax val="1"/>
          <dgm:bulletEnabled val="1"/>
        </dgm:presLayoutVars>
      </dgm:prSet>
      <dgm:spPr/>
    </dgm:pt>
    <dgm:pt modelId="{9318F5FF-53E9-4299-9E0F-163A4C44369C}" type="pres">
      <dgm:prSet presAssocID="{FD153718-97D5-44EE-A90B-086C3EEBFFFB}" presName="connSite1" presStyleCnt="0"/>
      <dgm:spPr/>
    </dgm:pt>
    <dgm:pt modelId="{6AE2F7DC-3C90-40BA-81C5-7FAA04B73A8B}" type="pres">
      <dgm:prSet presAssocID="{4BC1993A-C5D0-48DC-9744-F45919856057}" presName="Name9" presStyleLbl="sibTrans2D1" presStyleIdx="2" presStyleCnt="3"/>
      <dgm:spPr/>
    </dgm:pt>
    <dgm:pt modelId="{71843687-DDA5-4201-A27C-3AF7C0BEA259}" type="pres">
      <dgm:prSet presAssocID="{BAB43DB6-03A4-4AB7-B866-0C3883795AFC}" presName="composite2" presStyleCnt="0"/>
      <dgm:spPr/>
    </dgm:pt>
    <dgm:pt modelId="{0FCD6CA1-629B-486A-B533-55B4606214E7}" type="pres">
      <dgm:prSet presAssocID="{BAB43DB6-03A4-4AB7-B866-0C3883795AFC}" presName="dummyNode2" presStyleLbl="node1" presStyleIdx="2" presStyleCnt="4"/>
      <dgm:spPr/>
    </dgm:pt>
    <dgm:pt modelId="{1D1B4AB3-38C8-4CD9-B096-E07729ACD9C6}" type="pres">
      <dgm:prSet presAssocID="{BAB43DB6-03A4-4AB7-B866-0C3883795AFC}" presName="childNode2" presStyleLbl="bgAcc1" presStyleIdx="3" presStyleCnt="4" custScaleX="117703" custScaleY="119848">
        <dgm:presLayoutVars>
          <dgm:bulletEnabled val="1"/>
        </dgm:presLayoutVars>
      </dgm:prSet>
      <dgm:spPr/>
    </dgm:pt>
    <dgm:pt modelId="{E2178B04-3956-4C58-BDA2-8C6B253FC318}" type="pres">
      <dgm:prSet presAssocID="{BAB43DB6-03A4-4AB7-B866-0C3883795AFC}" presName="childNode2tx" presStyleLbl="bgAcc1" presStyleIdx="3" presStyleCnt="4">
        <dgm:presLayoutVars>
          <dgm:bulletEnabled val="1"/>
        </dgm:presLayoutVars>
      </dgm:prSet>
      <dgm:spPr/>
    </dgm:pt>
    <dgm:pt modelId="{00F26F2B-C693-430C-8537-34962648F8B9}" type="pres">
      <dgm:prSet presAssocID="{BAB43DB6-03A4-4AB7-B866-0C3883795AFC}" presName="parentNode2" presStyleLbl="node1" presStyleIdx="3" presStyleCnt="4" custLinFactNeighborX="233" custLinFactNeighborY="-11082">
        <dgm:presLayoutVars>
          <dgm:chMax val="0"/>
          <dgm:bulletEnabled val="1"/>
        </dgm:presLayoutVars>
      </dgm:prSet>
      <dgm:spPr/>
    </dgm:pt>
    <dgm:pt modelId="{C545FDDA-3914-4F04-9AB7-ABB537904D85}" type="pres">
      <dgm:prSet presAssocID="{BAB43DB6-03A4-4AB7-B866-0C3883795AFC}" presName="connSite2" presStyleCnt="0"/>
      <dgm:spPr/>
    </dgm:pt>
  </dgm:ptLst>
  <dgm:cxnLst>
    <dgm:cxn modelId="{A78C7305-BD13-4169-949B-FCE381A796AB}" srcId="{BAB43DB6-03A4-4AB7-B866-0C3883795AFC}" destId="{5089DAFE-C746-4E8C-AE85-8D56C007022B}" srcOrd="3" destOrd="0" parTransId="{2F0B9BD7-5625-4F54-A211-1C177FA031C5}" sibTransId="{09AA0BB2-90D7-4CF6-A2C6-BB15ECB27970}"/>
    <dgm:cxn modelId="{02E6E311-E906-4992-BCBF-12190B090F24}" srcId="{BAB43DB6-03A4-4AB7-B866-0C3883795AFC}" destId="{F2E63BC7-94F7-4EF0-A3AB-DC80EA87F8F1}" srcOrd="1" destOrd="0" parTransId="{82E8D339-CA55-4A7B-B895-97C3672B04CD}" sibTransId="{7760CDF3-A0CB-4D3C-ABDF-0DFE517BB2F3}"/>
    <dgm:cxn modelId="{8A1A3315-A71F-498F-9C40-5AE16AA2364E}" srcId="{BAB43DB6-03A4-4AB7-B866-0C3883795AFC}" destId="{E86FA02A-186B-444E-BC4D-22752A1B4043}" srcOrd="6" destOrd="0" parTransId="{51D6EEFC-E259-4839-A2F9-67BDCC94A164}" sibTransId="{26762036-151C-46AA-8D6A-E292E7F9E4F7}"/>
    <dgm:cxn modelId="{08DB2618-D6C8-4CA8-9999-477531970E6B}" type="presOf" srcId="{E3E960EF-96EB-4F4A-A08D-75DC276AD8F2}" destId="{B6CCE3E1-6D34-4856-8C9C-9440EE7E10F0}" srcOrd="1" destOrd="3" presId="urn:microsoft.com/office/officeart/2005/8/layout/hProcess4"/>
    <dgm:cxn modelId="{86116118-B091-451E-9EE1-3A28CFEAF38C}" type="presOf" srcId="{413FEAE2-B256-4A54-A4F4-1D9E6AE90CDF}" destId="{AAEFFEC4-2447-4181-90CD-7433DD9756F2}" srcOrd="0" destOrd="1" presId="urn:microsoft.com/office/officeart/2005/8/layout/hProcess4"/>
    <dgm:cxn modelId="{24963A19-9034-4B06-8804-B74ADEF7E77C}" srcId="{6062DA0A-12E6-4246-A2A8-E46A4B4E2933}" destId="{048CDAA4-7549-4038-8ABB-DB30081E9196}" srcOrd="2" destOrd="0" parTransId="{F9A13BB4-DDB8-4C6F-BDD7-4454E88B768E}" sibTransId="{3693A762-E761-4E80-80A6-DB871F5A0514}"/>
    <dgm:cxn modelId="{54DFCE22-D85A-4F24-BF09-1DBF3EF78E2E}" type="presOf" srcId="{742CFF03-EFBB-4F92-BE76-94C2DB5ACECD}" destId="{B6CCE3E1-6D34-4856-8C9C-9440EE7E10F0}" srcOrd="1" destOrd="0" presId="urn:microsoft.com/office/officeart/2005/8/layout/hProcess4"/>
    <dgm:cxn modelId="{4EC73226-12DB-4E8C-A0CE-FC3439BD5D22}" srcId="{E0559E3C-DAA2-49DB-93E3-83F5CE6E3956}" destId="{6062DA0A-12E6-4246-A2A8-E46A4B4E2933}" srcOrd="1" destOrd="0" parTransId="{4A9E7660-6E83-4331-B183-D7C59F5776C3}" sibTransId="{8C201514-5154-42FF-8AEB-A4B1C815D756}"/>
    <dgm:cxn modelId="{7B4DF627-1C9E-4B8D-A762-25A6291EE754}" type="presOf" srcId="{D7C6161E-C3A4-4616-99AA-52145D95EA3A}" destId="{1D1B4AB3-38C8-4CD9-B096-E07729ACD9C6}" srcOrd="0" destOrd="2" presId="urn:microsoft.com/office/officeart/2005/8/layout/hProcess4"/>
    <dgm:cxn modelId="{8F5ECE28-5AE3-4A14-89DA-73E4F19E6CFF}" srcId="{BAB43DB6-03A4-4AB7-B866-0C3883795AFC}" destId="{D7C6161E-C3A4-4616-99AA-52145D95EA3A}" srcOrd="2" destOrd="0" parTransId="{0660BAE6-ED10-426A-ABD2-CB80314D0CC7}" sibTransId="{D4EDF8F9-2CDA-4A09-B4A6-BCA938BA2297}"/>
    <dgm:cxn modelId="{24A94C2C-348A-4CA1-A244-CBAD8397A1E6}" type="presOf" srcId="{936BBB30-0D1D-4D42-9999-836E28921B45}" destId="{07F37CD4-2AA9-4C08-B076-9A79C628FC45}" srcOrd="1" destOrd="1" presId="urn:microsoft.com/office/officeart/2005/8/layout/hProcess4"/>
    <dgm:cxn modelId="{E765212E-1A62-4DC2-A44B-CDEE01D3D63C}" type="presOf" srcId="{7551BDA2-13AE-49B4-9B6C-7748109807FE}" destId="{07F37CD4-2AA9-4C08-B076-9A79C628FC45}" srcOrd="1" destOrd="2" presId="urn:microsoft.com/office/officeart/2005/8/layout/hProcess4"/>
    <dgm:cxn modelId="{8A63E92E-7EA5-49CE-95FB-D28631320A6C}" srcId="{E0559E3C-DAA2-49DB-93E3-83F5CE6E3956}" destId="{9AF67BFA-315B-4136-B8DD-17D3FFAB2A7C}" srcOrd="0" destOrd="0" parTransId="{45110DB0-CCA8-4AC7-ABAE-5C0B176BE194}" sibTransId="{262329A0-B15D-4B7A-9D6A-24C7888C0733}"/>
    <dgm:cxn modelId="{D5CC1B32-EA61-4C5F-918A-103DDDDD1684}" type="presOf" srcId="{B729C5E6-26AC-464D-B319-5AF6935694EC}" destId="{AAEFFEC4-2447-4181-90CD-7433DD9756F2}" srcOrd="0" destOrd="3" presId="urn:microsoft.com/office/officeart/2005/8/layout/hProcess4"/>
    <dgm:cxn modelId="{237CAE34-DC73-425D-A449-A458622A49B3}" type="presOf" srcId="{A8062347-0ACC-4A55-97AE-BCF484FB0794}" destId="{1D1B4AB3-38C8-4CD9-B096-E07729ACD9C6}" srcOrd="0" destOrd="5" presId="urn:microsoft.com/office/officeart/2005/8/layout/hProcess4"/>
    <dgm:cxn modelId="{5907EF35-EB7A-454F-AA94-CB5A65B33631}" type="presOf" srcId="{E5310CB5-D3E4-48B8-A8E4-6A60D04565F5}" destId="{95B6D2FC-E7B2-4E46-B782-FDB69CA677C7}" srcOrd="0" destOrd="3" presId="urn:microsoft.com/office/officeart/2005/8/layout/hProcess4"/>
    <dgm:cxn modelId="{32C3DA36-6F31-4602-BB9C-BC794818DBD8}" type="presOf" srcId="{35423787-2E1E-4D0B-94D3-1F23B404D87F}" destId="{CA37382F-3232-4E84-8512-D71C6607DD7D}" srcOrd="0" destOrd="1" presId="urn:microsoft.com/office/officeart/2005/8/layout/hProcess4"/>
    <dgm:cxn modelId="{5FD7A739-7647-457C-825D-C03E70373683}" srcId="{9AF67BFA-315B-4136-B8DD-17D3FFAB2A7C}" destId="{5696D05B-FB37-4FF2-95CF-F61900238FDA}" srcOrd="4" destOrd="0" parTransId="{F7AC6E9E-88D1-4321-8578-FFC727FA8558}" sibTransId="{3C9F1DEF-034B-492E-9F30-6666C5E12B03}"/>
    <dgm:cxn modelId="{7430AF3B-E941-4AF8-9290-A5F7B4A8A1F1}" type="presOf" srcId="{413FEAE2-B256-4A54-A4F4-1D9E6AE90CDF}" destId="{F37B8C73-9344-4481-B650-B5218C612C1F}" srcOrd="1" destOrd="1" presId="urn:microsoft.com/office/officeart/2005/8/layout/hProcess4"/>
    <dgm:cxn modelId="{AAC33C3D-3BFD-48BD-BC04-0A9F992ACE30}" type="presOf" srcId="{CF43FAC3-27C1-4912-866A-D9369F76DA75}" destId="{1D1B4AB3-38C8-4CD9-B096-E07729ACD9C6}" srcOrd="0" destOrd="4" presId="urn:microsoft.com/office/officeart/2005/8/layout/hProcess4"/>
    <dgm:cxn modelId="{9C27F53E-416D-4D57-A1EF-D26CE03268D8}" srcId="{FD153718-97D5-44EE-A90B-086C3EEBFFFB}" destId="{35423787-2E1E-4D0B-94D3-1F23B404D87F}" srcOrd="1" destOrd="0" parTransId="{38EB4C61-A625-493D-9E33-A86C75787E52}" sibTransId="{A2021FEA-CC2A-44F4-89D7-42D5F663857A}"/>
    <dgm:cxn modelId="{6B47CC42-6DAD-4FCB-AFC6-E9E950239836}" srcId="{BAB43DB6-03A4-4AB7-B866-0C3883795AFC}" destId="{EA88D99E-2EEC-487B-888A-7210A302DBFA}" srcOrd="0" destOrd="0" parTransId="{02D2F073-CADF-4B7C-AF64-B2DCA3EC7243}" sibTransId="{D0E668F7-58EE-4D46-9BF4-F72E9024F3DB}"/>
    <dgm:cxn modelId="{5B801663-763F-44A9-A526-D2E49C9ADF5A}" type="presOf" srcId="{8C201514-5154-42FF-8AEB-A4B1C815D756}" destId="{4BADA9CD-7161-43CA-AE8A-2194E1B7077D}" srcOrd="0" destOrd="0" presId="urn:microsoft.com/office/officeart/2005/8/layout/hProcess4"/>
    <dgm:cxn modelId="{86F30764-A1CD-4346-9E3B-72D738DF6DFD}" type="presOf" srcId="{EA88D99E-2EEC-487B-888A-7210A302DBFA}" destId="{E2178B04-3956-4C58-BDA2-8C6B253FC318}" srcOrd="1" destOrd="0" presId="urn:microsoft.com/office/officeart/2005/8/layout/hProcess4"/>
    <dgm:cxn modelId="{D69C4444-A731-485F-A0CB-6E061EAA332D}" type="presOf" srcId="{262329A0-B15D-4B7A-9D6A-24C7888C0733}" destId="{62CD7568-6693-49B2-976B-5EF592862D39}" srcOrd="0" destOrd="0" presId="urn:microsoft.com/office/officeart/2005/8/layout/hProcess4"/>
    <dgm:cxn modelId="{BC9DBA64-C3E7-4D80-97DE-57B5448608F3}" type="presOf" srcId="{E3E960EF-96EB-4F4A-A08D-75DC276AD8F2}" destId="{CA37382F-3232-4E84-8512-D71C6607DD7D}" srcOrd="0" destOrd="3" presId="urn:microsoft.com/office/officeart/2005/8/layout/hProcess4"/>
    <dgm:cxn modelId="{A0E18F45-7605-408A-AF31-0EC257C32CB7}" type="presOf" srcId="{7551BDA2-13AE-49B4-9B6C-7748109807FE}" destId="{95B6D2FC-E7B2-4E46-B782-FDB69CA677C7}" srcOrd="0" destOrd="2" presId="urn:microsoft.com/office/officeart/2005/8/layout/hProcess4"/>
    <dgm:cxn modelId="{ED45D867-FE2E-4F8B-838C-1B22EC289826}" type="presOf" srcId="{35423787-2E1E-4D0B-94D3-1F23B404D87F}" destId="{B6CCE3E1-6D34-4856-8C9C-9440EE7E10F0}" srcOrd="1" destOrd="1" presId="urn:microsoft.com/office/officeart/2005/8/layout/hProcess4"/>
    <dgm:cxn modelId="{9A024649-2045-452E-A3A5-9A8F450F8AF0}" type="presOf" srcId="{048CDAA4-7549-4038-8ABB-DB30081E9196}" destId="{AAEFFEC4-2447-4181-90CD-7433DD9756F2}" srcOrd="0" destOrd="2" presId="urn:microsoft.com/office/officeart/2005/8/layout/hProcess4"/>
    <dgm:cxn modelId="{C736F46D-10B7-4941-9106-D7018862F511}" type="presOf" srcId="{4BC1993A-C5D0-48DC-9744-F45919856057}" destId="{6AE2F7DC-3C90-40BA-81C5-7FAA04B73A8B}" srcOrd="0" destOrd="0" presId="urn:microsoft.com/office/officeart/2005/8/layout/hProcess4"/>
    <dgm:cxn modelId="{81B4684E-0094-4857-BA99-9C073EC7ECD3}" type="presOf" srcId="{FD153718-97D5-44EE-A90B-086C3EEBFFFB}" destId="{4D150DE0-4B48-4E15-AE9B-B1EFD7AA773F}" srcOrd="0" destOrd="0" presId="urn:microsoft.com/office/officeart/2005/8/layout/hProcess4"/>
    <dgm:cxn modelId="{31B70A6F-D0D7-4F81-9A92-439CC6EE05C1}" type="presOf" srcId="{A8062347-0ACC-4A55-97AE-BCF484FB0794}" destId="{E2178B04-3956-4C58-BDA2-8C6B253FC318}" srcOrd="1" destOrd="5" presId="urn:microsoft.com/office/officeart/2005/8/layout/hProcess4"/>
    <dgm:cxn modelId="{A4A0956F-4095-417C-B01F-3BF8D9487899}" srcId="{FD153718-97D5-44EE-A90B-086C3EEBFFFB}" destId="{9AA8E3E1-C1A9-4C82-9D8F-903C56479D23}" srcOrd="5" destOrd="0" parTransId="{F93C27A2-7218-44A0-86D2-B4CCEE77493E}" sibTransId="{F44C1122-4B56-44FE-BCDC-3A304E30CB2D}"/>
    <dgm:cxn modelId="{DCF1D94F-672B-4810-8CE2-A0B3B5E3998F}" srcId="{9AF67BFA-315B-4136-B8DD-17D3FFAB2A7C}" destId="{E5310CB5-D3E4-48B8-A8E4-6A60D04565F5}" srcOrd="3" destOrd="0" parTransId="{9F989E6B-3BA2-412E-8840-5FE1A42F244A}" sibTransId="{684EE861-8134-4A70-B8AA-7DBE4675C107}"/>
    <dgm:cxn modelId="{DA5F8851-116B-415E-9D7E-ABA72B2708D1}" srcId="{9AF67BFA-315B-4136-B8DD-17D3FFAB2A7C}" destId="{DF5FAAFF-71FF-4BC3-A89A-4D4348A92237}" srcOrd="0" destOrd="0" parTransId="{3A06E576-9FB5-4DCE-A510-2E931D1A374C}" sibTransId="{F5EEE3E4-ED5C-465F-850D-400C396C5F78}"/>
    <dgm:cxn modelId="{3A26FB52-C2EF-413F-A97E-56661350EDA5}" type="presOf" srcId="{F2E63BC7-94F7-4EF0-A3AB-DC80EA87F8F1}" destId="{1D1B4AB3-38C8-4CD9-B096-E07729ACD9C6}" srcOrd="0" destOrd="1" presId="urn:microsoft.com/office/officeart/2005/8/layout/hProcess4"/>
    <dgm:cxn modelId="{B2A41354-2C22-43AC-AD2C-05D66D7D5DB9}" type="presOf" srcId="{9AF67BFA-315B-4136-B8DD-17D3FFAB2A7C}" destId="{62F1E545-0D1F-4894-A3CF-631B12162119}" srcOrd="0" destOrd="0" presId="urn:microsoft.com/office/officeart/2005/8/layout/hProcess4"/>
    <dgm:cxn modelId="{1C0C707D-ACE5-4927-B3B9-A7585B6893A9}" type="presOf" srcId="{5089DAFE-C746-4E8C-AE85-8D56C007022B}" destId="{E2178B04-3956-4C58-BDA2-8C6B253FC318}" srcOrd="1" destOrd="3" presId="urn:microsoft.com/office/officeart/2005/8/layout/hProcess4"/>
    <dgm:cxn modelId="{6338397E-E3A8-4313-9953-70D48FEE7601}" type="presOf" srcId="{4B84D697-22AC-4225-8265-29D32E85DCDA}" destId="{CA37382F-3232-4E84-8512-D71C6607DD7D}" srcOrd="0" destOrd="2" presId="urn:microsoft.com/office/officeart/2005/8/layout/hProcess4"/>
    <dgm:cxn modelId="{9EFAA280-334C-4A17-BDC4-A8267B001C42}" type="presOf" srcId="{6062DA0A-12E6-4246-A2A8-E46A4B4E2933}" destId="{E076F6D1-0BB6-47F3-B680-9B44E14C6866}" srcOrd="0" destOrd="0" presId="urn:microsoft.com/office/officeart/2005/8/layout/hProcess4"/>
    <dgm:cxn modelId="{9CE6EC80-FEEB-4290-AE04-2CACFF7C37A1}" srcId="{6062DA0A-12E6-4246-A2A8-E46A4B4E2933}" destId="{B729C5E6-26AC-464D-B319-5AF6935694EC}" srcOrd="3" destOrd="0" parTransId="{EA2A6B50-5C96-4FD5-80FF-B7BD955AF22B}" sibTransId="{2F6BD487-C150-4F3D-9DB5-64D0691C26DE}"/>
    <dgm:cxn modelId="{8132338E-C352-4B57-B0E8-C8907FD7C194}" type="presOf" srcId="{5696D05B-FB37-4FF2-95CF-F61900238FDA}" destId="{07F37CD4-2AA9-4C08-B076-9A79C628FC45}" srcOrd="1" destOrd="4" presId="urn:microsoft.com/office/officeart/2005/8/layout/hProcess4"/>
    <dgm:cxn modelId="{76D86590-1E2B-4901-BAD9-3C63B409EF6E}" type="presOf" srcId="{E0559E3C-DAA2-49DB-93E3-83F5CE6E3956}" destId="{6871CD0D-B51E-4FC8-A1CC-F47460D97B1E}" srcOrd="0" destOrd="0" presId="urn:microsoft.com/office/officeart/2005/8/layout/hProcess4"/>
    <dgm:cxn modelId="{07929594-2813-47B7-8138-FA3F5D769671}" srcId="{E0559E3C-DAA2-49DB-93E3-83F5CE6E3956}" destId="{FD153718-97D5-44EE-A90B-086C3EEBFFFB}" srcOrd="2" destOrd="0" parTransId="{D3FD6AD7-855F-4BB6-8F73-A534A3FFDF70}" sibTransId="{4BC1993A-C5D0-48DC-9744-F45919856057}"/>
    <dgm:cxn modelId="{B6A68E97-0AAB-4311-8254-BE03EB87712C}" srcId="{9AF67BFA-315B-4136-B8DD-17D3FFAB2A7C}" destId="{7551BDA2-13AE-49B4-9B6C-7748109807FE}" srcOrd="2" destOrd="0" parTransId="{F188781F-53FC-41F8-8331-B6A2DD01A82B}" sibTransId="{7986FA59-65F7-452D-A614-3AB9D4F61D50}"/>
    <dgm:cxn modelId="{CD1B0C9F-843D-44B2-8BFA-89CEEFFF0BF0}" srcId="{FD153718-97D5-44EE-A90B-086C3EEBFFFB}" destId="{E3E960EF-96EB-4F4A-A08D-75DC276AD8F2}" srcOrd="3" destOrd="0" parTransId="{23299A60-ED22-4E74-8D42-9A71E24160DF}" sibTransId="{3913F298-766E-4743-922A-F8037F50950F}"/>
    <dgm:cxn modelId="{0BE12F9F-BCBB-4DB1-AC79-7E2EE58D2957}" type="presOf" srcId="{EA88D99E-2EEC-487B-888A-7210A302DBFA}" destId="{1D1B4AB3-38C8-4CD9-B096-E07729ACD9C6}" srcOrd="0" destOrd="0" presId="urn:microsoft.com/office/officeart/2005/8/layout/hProcess4"/>
    <dgm:cxn modelId="{210035A0-BE02-492A-B3E0-A3B0B03BED8C}" type="presOf" srcId="{936BBB30-0D1D-4D42-9999-836E28921B45}" destId="{95B6D2FC-E7B2-4E46-B782-FDB69CA677C7}" srcOrd="0" destOrd="1" presId="urn:microsoft.com/office/officeart/2005/8/layout/hProcess4"/>
    <dgm:cxn modelId="{1CD51EA5-BA12-479E-8FE1-924E682FD2AC}" type="presOf" srcId="{F2E63BC7-94F7-4EF0-A3AB-DC80EA87F8F1}" destId="{E2178B04-3956-4C58-BDA2-8C6B253FC318}" srcOrd="1" destOrd="1" presId="urn:microsoft.com/office/officeart/2005/8/layout/hProcess4"/>
    <dgm:cxn modelId="{56B018AB-C3EA-4CCA-AEE0-56DE2E9D73F1}" srcId="{BAB43DB6-03A4-4AB7-B866-0C3883795AFC}" destId="{A8062347-0ACC-4A55-97AE-BCF484FB0794}" srcOrd="5" destOrd="0" parTransId="{277E0E9D-00E9-4BAD-9A30-4CB67E00D064}" sibTransId="{E9C4E642-BBE1-453B-BD10-BEE0E9909AB1}"/>
    <dgm:cxn modelId="{54503BAD-C412-4DFF-9FC8-E9929C909073}" type="presOf" srcId="{5089DAFE-C746-4E8C-AE85-8D56C007022B}" destId="{1D1B4AB3-38C8-4CD9-B096-E07729ACD9C6}" srcOrd="0" destOrd="3" presId="urn:microsoft.com/office/officeart/2005/8/layout/hProcess4"/>
    <dgm:cxn modelId="{DC0E75AF-44B6-4DAE-B103-11C92CDB1BEB}" type="presOf" srcId="{E86FA02A-186B-444E-BC4D-22752A1B4043}" destId="{1D1B4AB3-38C8-4CD9-B096-E07729ACD9C6}" srcOrd="0" destOrd="6" presId="urn:microsoft.com/office/officeart/2005/8/layout/hProcess4"/>
    <dgm:cxn modelId="{4B6C7CAF-4384-491E-A4CD-314893F10A51}" type="presOf" srcId="{5696D05B-FB37-4FF2-95CF-F61900238FDA}" destId="{95B6D2FC-E7B2-4E46-B782-FDB69CA677C7}" srcOrd="0" destOrd="4" presId="urn:microsoft.com/office/officeart/2005/8/layout/hProcess4"/>
    <dgm:cxn modelId="{D6D995AF-C337-4B59-B479-169FDA9CD74D}" type="presOf" srcId="{4B84D697-22AC-4225-8265-29D32E85DCDA}" destId="{B6CCE3E1-6D34-4856-8C9C-9440EE7E10F0}" srcOrd="1" destOrd="2" presId="urn:microsoft.com/office/officeart/2005/8/layout/hProcess4"/>
    <dgm:cxn modelId="{9505A4AF-72E7-43AD-B10E-BFF7D1FCE8B1}" type="presOf" srcId="{BAB43DB6-03A4-4AB7-B866-0C3883795AFC}" destId="{00F26F2B-C693-430C-8537-34962648F8B9}" srcOrd="0" destOrd="0" presId="urn:microsoft.com/office/officeart/2005/8/layout/hProcess4"/>
    <dgm:cxn modelId="{A8CB59B2-57DA-494C-A14E-2E46DE5E94D4}" srcId="{6062DA0A-12E6-4246-A2A8-E46A4B4E2933}" destId="{55281E2D-53C8-4333-992F-93DE831D600B}" srcOrd="0" destOrd="0" parTransId="{2D4A2B60-D3A5-4D87-B433-211EC3E9B050}" sibTransId="{D6B53A2B-4C2F-40DA-92CB-34EE5A1DFD03}"/>
    <dgm:cxn modelId="{B596F5B3-6BE8-4388-9BF0-9DCF5E2F3B49}" srcId="{9AF67BFA-315B-4136-B8DD-17D3FFAB2A7C}" destId="{936BBB30-0D1D-4D42-9999-836E28921B45}" srcOrd="1" destOrd="0" parTransId="{EEEFE9FC-E5DF-42E8-924F-62D7DDE4E6DD}" sibTransId="{FCE2DDF5-A490-4D41-AF61-57FAD24FF4DB}"/>
    <dgm:cxn modelId="{142F25B4-BFE6-44E1-AA07-32E43D7ABA03}" srcId="{BAB43DB6-03A4-4AB7-B866-0C3883795AFC}" destId="{CF43FAC3-27C1-4912-866A-D9369F76DA75}" srcOrd="4" destOrd="0" parTransId="{D40D2624-275A-4D68-861A-2B89A87F4EF2}" sibTransId="{D0D4A698-C8EB-428D-B308-195CEAF8E0CB}"/>
    <dgm:cxn modelId="{5D9A55BE-DB1E-41F9-9F78-C07CF4D52CE2}" type="presOf" srcId="{9AA8E3E1-C1A9-4C82-9D8F-903C56479D23}" destId="{CA37382F-3232-4E84-8512-D71C6607DD7D}" srcOrd="0" destOrd="5" presId="urn:microsoft.com/office/officeart/2005/8/layout/hProcess4"/>
    <dgm:cxn modelId="{748B75CB-5EC6-4B31-8FF0-457ECFCE94ED}" srcId="{FD153718-97D5-44EE-A90B-086C3EEBFFFB}" destId="{1E399D7F-B380-4392-9047-3BBDDD2E7C97}" srcOrd="4" destOrd="0" parTransId="{A117ECDC-DB3A-4926-828B-BC60C98FCAE0}" sibTransId="{E9E6F504-BA9F-430E-89B7-BDF95B185A2B}"/>
    <dgm:cxn modelId="{6375D2CC-1643-438D-8896-9C66AB4548B3}" type="presOf" srcId="{1E399D7F-B380-4392-9047-3BBDDD2E7C97}" destId="{CA37382F-3232-4E84-8512-D71C6607DD7D}" srcOrd="0" destOrd="4" presId="urn:microsoft.com/office/officeart/2005/8/layout/hProcess4"/>
    <dgm:cxn modelId="{D6FCE5D4-40C0-4772-853B-8B74BC6B1D98}" type="presOf" srcId="{55281E2D-53C8-4333-992F-93DE831D600B}" destId="{AAEFFEC4-2447-4181-90CD-7433DD9756F2}" srcOrd="0" destOrd="0" presId="urn:microsoft.com/office/officeart/2005/8/layout/hProcess4"/>
    <dgm:cxn modelId="{64BA52D5-F17B-4E9D-82BA-689967200AC9}" srcId="{FD153718-97D5-44EE-A90B-086C3EEBFFFB}" destId="{4B84D697-22AC-4225-8265-29D32E85DCDA}" srcOrd="2" destOrd="0" parTransId="{34DA1701-7328-44BA-9064-F0CCFCC944C6}" sibTransId="{60470B1E-ADDB-40A5-B99B-402A165150B3}"/>
    <dgm:cxn modelId="{6E31DAD5-8131-4124-BC01-392AE8AC9415}" type="presOf" srcId="{048CDAA4-7549-4038-8ABB-DB30081E9196}" destId="{F37B8C73-9344-4481-B650-B5218C612C1F}" srcOrd="1" destOrd="2" presId="urn:microsoft.com/office/officeart/2005/8/layout/hProcess4"/>
    <dgm:cxn modelId="{7B7CDDD5-A0BC-4093-ABF1-520836FE04D9}" type="presOf" srcId="{B729C5E6-26AC-464D-B319-5AF6935694EC}" destId="{F37B8C73-9344-4481-B650-B5218C612C1F}" srcOrd="1" destOrd="3" presId="urn:microsoft.com/office/officeart/2005/8/layout/hProcess4"/>
    <dgm:cxn modelId="{1145B6D8-E191-42AB-96AF-019F92EF23FB}" type="presOf" srcId="{742CFF03-EFBB-4F92-BE76-94C2DB5ACECD}" destId="{CA37382F-3232-4E84-8512-D71C6607DD7D}" srcOrd="0" destOrd="0" presId="urn:microsoft.com/office/officeart/2005/8/layout/hProcess4"/>
    <dgm:cxn modelId="{A22883DE-0309-488F-80FA-2DF79B271842}" srcId="{6062DA0A-12E6-4246-A2A8-E46A4B4E2933}" destId="{413FEAE2-B256-4A54-A4F4-1D9E6AE90CDF}" srcOrd="1" destOrd="0" parTransId="{17EFC34D-D4D2-47AF-8988-3ED08C438508}" sibTransId="{65768E21-D05F-429A-9F10-61791E05051C}"/>
    <dgm:cxn modelId="{E2BED9E9-51B2-4B30-B5CE-8914BB4AA879}" srcId="{E0559E3C-DAA2-49DB-93E3-83F5CE6E3956}" destId="{BAB43DB6-03A4-4AB7-B866-0C3883795AFC}" srcOrd="3" destOrd="0" parTransId="{8848938C-2555-46E8-BE00-D618C88B0571}" sibTransId="{B352897F-3EDC-42FB-81A8-18DC4A0DE123}"/>
    <dgm:cxn modelId="{D15ADCE9-BA62-415E-844C-870E382D62BF}" type="presOf" srcId="{55281E2D-53C8-4333-992F-93DE831D600B}" destId="{F37B8C73-9344-4481-B650-B5218C612C1F}" srcOrd="1" destOrd="0" presId="urn:microsoft.com/office/officeart/2005/8/layout/hProcess4"/>
    <dgm:cxn modelId="{5A7D5AEB-9881-4AA8-9F10-3AECDD7CFA7E}" type="presOf" srcId="{9AA8E3E1-C1A9-4C82-9D8F-903C56479D23}" destId="{B6CCE3E1-6D34-4856-8C9C-9440EE7E10F0}" srcOrd="1" destOrd="5" presId="urn:microsoft.com/office/officeart/2005/8/layout/hProcess4"/>
    <dgm:cxn modelId="{B8292DEF-0CB0-4929-95A3-64B8DF4DF300}" type="presOf" srcId="{DF5FAAFF-71FF-4BC3-A89A-4D4348A92237}" destId="{95B6D2FC-E7B2-4E46-B782-FDB69CA677C7}" srcOrd="0" destOrd="0" presId="urn:microsoft.com/office/officeart/2005/8/layout/hProcess4"/>
    <dgm:cxn modelId="{A86631F0-7A12-42A9-A093-898FF64AAD83}" type="presOf" srcId="{E86FA02A-186B-444E-BC4D-22752A1B4043}" destId="{E2178B04-3956-4C58-BDA2-8C6B253FC318}" srcOrd="1" destOrd="6" presId="urn:microsoft.com/office/officeart/2005/8/layout/hProcess4"/>
    <dgm:cxn modelId="{2B9977F3-AA01-40A4-9736-F7CD829C0136}" type="presOf" srcId="{DF5FAAFF-71FF-4BC3-A89A-4D4348A92237}" destId="{07F37CD4-2AA9-4C08-B076-9A79C628FC45}" srcOrd="1" destOrd="0" presId="urn:microsoft.com/office/officeart/2005/8/layout/hProcess4"/>
    <dgm:cxn modelId="{C471C7F3-448D-4E8D-A50B-58A6AAAFCA0A}" type="presOf" srcId="{D7C6161E-C3A4-4616-99AA-52145D95EA3A}" destId="{E2178B04-3956-4C58-BDA2-8C6B253FC318}" srcOrd="1" destOrd="2" presId="urn:microsoft.com/office/officeart/2005/8/layout/hProcess4"/>
    <dgm:cxn modelId="{4D718CF4-B131-460C-9B39-88271735BE8C}" type="presOf" srcId="{1E399D7F-B380-4392-9047-3BBDDD2E7C97}" destId="{B6CCE3E1-6D34-4856-8C9C-9440EE7E10F0}" srcOrd="1" destOrd="4" presId="urn:microsoft.com/office/officeart/2005/8/layout/hProcess4"/>
    <dgm:cxn modelId="{E81E6AF8-DC84-444C-808D-58865764A765}" type="presOf" srcId="{E5310CB5-D3E4-48B8-A8E4-6A60D04565F5}" destId="{07F37CD4-2AA9-4C08-B076-9A79C628FC45}" srcOrd="1" destOrd="3" presId="urn:microsoft.com/office/officeart/2005/8/layout/hProcess4"/>
    <dgm:cxn modelId="{4BE792FA-C3C4-4875-9543-46AE14258E4B}" type="presOf" srcId="{CF43FAC3-27C1-4912-866A-D9369F76DA75}" destId="{E2178B04-3956-4C58-BDA2-8C6B253FC318}" srcOrd="1" destOrd="4" presId="urn:microsoft.com/office/officeart/2005/8/layout/hProcess4"/>
    <dgm:cxn modelId="{339DA7FB-0198-4573-A5DE-395EB2B02ABE}" srcId="{FD153718-97D5-44EE-A90B-086C3EEBFFFB}" destId="{742CFF03-EFBB-4F92-BE76-94C2DB5ACECD}" srcOrd="0" destOrd="0" parTransId="{1A281A4B-9CB7-4962-B1CB-0EB305562993}" sibTransId="{EF55D64A-BA62-47EB-859C-637AED18581B}"/>
    <dgm:cxn modelId="{B409051E-0287-4DF7-9AFE-BF23F2587653}" type="presParOf" srcId="{6871CD0D-B51E-4FC8-A1CC-F47460D97B1E}" destId="{B0A0FF3B-492E-40C7-93FE-5CE78647E785}" srcOrd="0" destOrd="0" presId="urn:microsoft.com/office/officeart/2005/8/layout/hProcess4"/>
    <dgm:cxn modelId="{EF8A8815-21C3-4EF3-A42C-B9FEEE6AA595}" type="presParOf" srcId="{6871CD0D-B51E-4FC8-A1CC-F47460D97B1E}" destId="{CF8AD967-5569-447A-9AB5-016C9B826F0C}" srcOrd="1" destOrd="0" presId="urn:microsoft.com/office/officeart/2005/8/layout/hProcess4"/>
    <dgm:cxn modelId="{11587726-CDA9-4D92-86FD-84D4F6702212}" type="presParOf" srcId="{6871CD0D-B51E-4FC8-A1CC-F47460D97B1E}" destId="{23FBC9D1-989A-4471-AC1A-CFB7B8511A31}" srcOrd="2" destOrd="0" presId="urn:microsoft.com/office/officeart/2005/8/layout/hProcess4"/>
    <dgm:cxn modelId="{472027E4-D4C0-46B5-97FC-57CE938F737D}" type="presParOf" srcId="{23FBC9D1-989A-4471-AC1A-CFB7B8511A31}" destId="{794B1D42-4CE9-409B-B094-7E16E7E125A0}" srcOrd="0" destOrd="0" presId="urn:microsoft.com/office/officeart/2005/8/layout/hProcess4"/>
    <dgm:cxn modelId="{E95F571A-89F5-4E0F-8D82-637614FE3F25}" type="presParOf" srcId="{794B1D42-4CE9-409B-B094-7E16E7E125A0}" destId="{16D10D0C-E89B-4B97-A856-1E5C304D6A69}" srcOrd="0" destOrd="0" presId="urn:microsoft.com/office/officeart/2005/8/layout/hProcess4"/>
    <dgm:cxn modelId="{A9A31BF8-D1F2-4216-BA65-D351D4B9DCA6}" type="presParOf" srcId="{794B1D42-4CE9-409B-B094-7E16E7E125A0}" destId="{95B6D2FC-E7B2-4E46-B782-FDB69CA677C7}" srcOrd="1" destOrd="0" presId="urn:microsoft.com/office/officeart/2005/8/layout/hProcess4"/>
    <dgm:cxn modelId="{E77AE9E1-F791-4CC1-BCC6-681B92E06FAE}" type="presParOf" srcId="{794B1D42-4CE9-409B-B094-7E16E7E125A0}" destId="{07F37CD4-2AA9-4C08-B076-9A79C628FC45}" srcOrd="2" destOrd="0" presId="urn:microsoft.com/office/officeart/2005/8/layout/hProcess4"/>
    <dgm:cxn modelId="{03AA5F6E-CE48-40ED-97EB-058264B22FEA}" type="presParOf" srcId="{794B1D42-4CE9-409B-B094-7E16E7E125A0}" destId="{62F1E545-0D1F-4894-A3CF-631B12162119}" srcOrd="3" destOrd="0" presId="urn:microsoft.com/office/officeart/2005/8/layout/hProcess4"/>
    <dgm:cxn modelId="{93E36F18-849A-4509-8348-DF91564A95E2}" type="presParOf" srcId="{794B1D42-4CE9-409B-B094-7E16E7E125A0}" destId="{D52ED957-BE4B-447D-91B8-62D870148D97}" srcOrd="4" destOrd="0" presId="urn:microsoft.com/office/officeart/2005/8/layout/hProcess4"/>
    <dgm:cxn modelId="{B5A19170-EFAB-4A44-AFAF-5E7E5A7E1BCC}" type="presParOf" srcId="{23FBC9D1-989A-4471-AC1A-CFB7B8511A31}" destId="{62CD7568-6693-49B2-976B-5EF592862D39}" srcOrd="1" destOrd="0" presId="urn:microsoft.com/office/officeart/2005/8/layout/hProcess4"/>
    <dgm:cxn modelId="{D3E44019-66FC-44AD-B23C-81CF5E691DFA}" type="presParOf" srcId="{23FBC9D1-989A-4471-AC1A-CFB7B8511A31}" destId="{9ECBFCCE-2133-4F4D-8A75-124781406736}" srcOrd="2" destOrd="0" presId="urn:microsoft.com/office/officeart/2005/8/layout/hProcess4"/>
    <dgm:cxn modelId="{4930E091-B668-42CA-9F38-8A56A7B90C7F}" type="presParOf" srcId="{9ECBFCCE-2133-4F4D-8A75-124781406736}" destId="{E7CFAEFA-7F13-4649-97CF-172DAF48638A}" srcOrd="0" destOrd="0" presId="urn:microsoft.com/office/officeart/2005/8/layout/hProcess4"/>
    <dgm:cxn modelId="{760EDF20-E055-4666-8368-CC3B4F56FB64}" type="presParOf" srcId="{9ECBFCCE-2133-4F4D-8A75-124781406736}" destId="{AAEFFEC4-2447-4181-90CD-7433DD9756F2}" srcOrd="1" destOrd="0" presId="urn:microsoft.com/office/officeart/2005/8/layout/hProcess4"/>
    <dgm:cxn modelId="{D8487F10-BEBE-444C-83EF-C0C576721085}" type="presParOf" srcId="{9ECBFCCE-2133-4F4D-8A75-124781406736}" destId="{F37B8C73-9344-4481-B650-B5218C612C1F}" srcOrd="2" destOrd="0" presId="urn:microsoft.com/office/officeart/2005/8/layout/hProcess4"/>
    <dgm:cxn modelId="{8B9F009E-67A1-4080-B9D8-B1836A727969}" type="presParOf" srcId="{9ECBFCCE-2133-4F4D-8A75-124781406736}" destId="{E076F6D1-0BB6-47F3-B680-9B44E14C6866}" srcOrd="3" destOrd="0" presId="urn:microsoft.com/office/officeart/2005/8/layout/hProcess4"/>
    <dgm:cxn modelId="{0AD4F03F-C672-4B86-A547-210015A86311}" type="presParOf" srcId="{9ECBFCCE-2133-4F4D-8A75-124781406736}" destId="{CEBBF527-7321-423B-9E6A-63FF491FFC3F}" srcOrd="4" destOrd="0" presId="urn:microsoft.com/office/officeart/2005/8/layout/hProcess4"/>
    <dgm:cxn modelId="{AF162E5E-AEFE-4EEF-BFEB-644CC8C10CC2}" type="presParOf" srcId="{23FBC9D1-989A-4471-AC1A-CFB7B8511A31}" destId="{4BADA9CD-7161-43CA-AE8A-2194E1B7077D}" srcOrd="3" destOrd="0" presId="urn:microsoft.com/office/officeart/2005/8/layout/hProcess4"/>
    <dgm:cxn modelId="{33FB104A-8082-49F7-ADFB-F5CBEA34FEC9}" type="presParOf" srcId="{23FBC9D1-989A-4471-AC1A-CFB7B8511A31}" destId="{03B92BD8-D027-4AA3-9DF3-73DE3A628964}" srcOrd="4" destOrd="0" presId="urn:microsoft.com/office/officeart/2005/8/layout/hProcess4"/>
    <dgm:cxn modelId="{8871E5A9-8998-4E3C-B94A-E4C5B63E4A2F}" type="presParOf" srcId="{03B92BD8-D027-4AA3-9DF3-73DE3A628964}" destId="{7C473F2B-863F-499C-9D00-70299FA6637D}" srcOrd="0" destOrd="0" presId="urn:microsoft.com/office/officeart/2005/8/layout/hProcess4"/>
    <dgm:cxn modelId="{BC589643-E463-497D-9DCB-F27ECA6742DB}" type="presParOf" srcId="{03B92BD8-D027-4AA3-9DF3-73DE3A628964}" destId="{CA37382F-3232-4E84-8512-D71C6607DD7D}" srcOrd="1" destOrd="0" presId="urn:microsoft.com/office/officeart/2005/8/layout/hProcess4"/>
    <dgm:cxn modelId="{B0BE6410-09DF-4C2D-A8BE-A00E266DBBAE}" type="presParOf" srcId="{03B92BD8-D027-4AA3-9DF3-73DE3A628964}" destId="{B6CCE3E1-6D34-4856-8C9C-9440EE7E10F0}" srcOrd="2" destOrd="0" presId="urn:microsoft.com/office/officeart/2005/8/layout/hProcess4"/>
    <dgm:cxn modelId="{25013DA2-299B-464A-8B6A-979CC02E5B90}" type="presParOf" srcId="{03B92BD8-D027-4AA3-9DF3-73DE3A628964}" destId="{4D150DE0-4B48-4E15-AE9B-B1EFD7AA773F}" srcOrd="3" destOrd="0" presId="urn:microsoft.com/office/officeart/2005/8/layout/hProcess4"/>
    <dgm:cxn modelId="{E94E3895-3C22-4F49-B6CA-5EC25D9C5138}" type="presParOf" srcId="{03B92BD8-D027-4AA3-9DF3-73DE3A628964}" destId="{9318F5FF-53E9-4299-9E0F-163A4C44369C}" srcOrd="4" destOrd="0" presId="urn:microsoft.com/office/officeart/2005/8/layout/hProcess4"/>
    <dgm:cxn modelId="{D74A13A5-48CA-4C98-85A3-F0FA4763C2F6}" type="presParOf" srcId="{23FBC9D1-989A-4471-AC1A-CFB7B8511A31}" destId="{6AE2F7DC-3C90-40BA-81C5-7FAA04B73A8B}" srcOrd="5" destOrd="0" presId="urn:microsoft.com/office/officeart/2005/8/layout/hProcess4"/>
    <dgm:cxn modelId="{5DE86DD0-CF08-4886-B0E4-788301FAF2BE}" type="presParOf" srcId="{23FBC9D1-989A-4471-AC1A-CFB7B8511A31}" destId="{71843687-DDA5-4201-A27C-3AF7C0BEA259}" srcOrd="6" destOrd="0" presId="urn:microsoft.com/office/officeart/2005/8/layout/hProcess4"/>
    <dgm:cxn modelId="{4FCED076-A2EA-49AC-93EE-1655E73B482E}" type="presParOf" srcId="{71843687-DDA5-4201-A27C-3AF7C0BEA259}" destId="{0FCD6CA1-629B-486A-B533-55B4606214E7}" srcOrd="0" destOrd="0" presId="urn:microsoft.com/office/officeart/2005/8/layout/hProcess4"/>
    <dgm:cxn modelId="{FBD33382-7F7F-4C16-8C9D-BC81743C6BFA}" type="presParOf" srcId="{71843687-DDA5-4201-A27C-3AF7C0BEA259}" destId="{1D1B4AB3-38C8-4CD9-B096-E07729ACD9C6}" srcOrd="1" destOrd="0" presId="urn:microsoft.com/office/officeart/2005/8/layout/hProcess4"/>
    <dgm:cxn modelId="{FBC9C86E-840F-4AE8-B23B-054ED9ED32C7}" type="presParOf" srcId="{71843687-DDA5-4201-A27C-3AF7C0BEA259}" destId="{E2178B04-3956-4C58-BDA2-8C6B253FC318}" srcOrd="2" destOrd="0" presId="urn:microsoft.com/office/officeart/2005/8/layout/hProcess4"/>
    <dgm:cxn modelId="{907707A3-FD4A-45DF-98D2-3D28E7B2F45C}" type="presParOf" srcId="{71843687-DDA5-4201-A27C-3AF7C0BEA259}" destId="{00F26F2B-C693-430C-8537-34962648F8B9}" srcOrd="3" destOrd="0" presId="urn:microsoft.com/office/officeart/2005/8/layout/hProcess4"/>
    <dgm:cxn modelId="{7F0E6ACC-192B-4594-B6AD-C8C26DDEFBFE}" type="presParOf" srcId="{71843687-DDA5-4201-A27C-3AF7C0BEA259}" destId="{C545FDDA-3914-4F04-9AB7-ABB537904D85}"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559E3C-DAA2-49DB-93E3-83F5CE6E3956}" type="doc">
      <dgm:prSet loTypeId="urn:microsoft.com/office/officeart/2005/8/layout/hProcess4" loCatId="process" qsTypeId="urn:microsoft.com/office/officeart/2005/8/quickstyle/simple1" qsCatId="simple" csTypeId="urn:microsoft.com/office/officeart/2005/8/colors/colorful5" csCatId="colorful" phldr="1"/>
      <dgm:spPr/>
      <dgm:t>
        <a:bodyPr/>
        <a:lstStyle/>
        <a:p>
          <a:endParaRPr lang="fr-FR"/>
        </a:p>
      </dgm:t>
    </dgm:pt>
    <dgm:pt modelId="{9AF67BFA-315B-4136-B8DD-17D3FFAB2A7C}">
      <dgm:prSet phldrT="[Texte]"/>
      <dgm:spPr/>
      <dgm:t>
        <a:bodyPr/>
        <a:lstStyle/>
        <a:p>
          <a:r>
            <a:rPr lang="fr-FR" dirty="0"/>
            <a:t>map</a:t>
          </a:r>
        </a:p>
      </dgm:t>
    </dgm:pt>
    <dgm:pt modelId="{45110DB0-CCA8-4AC7-ABAE-5C0B176BE194}" type="parTrans" cxnId="{8A63E92E-7EA5-49CE-95FB-D28631320A6C}">
      <dgm:prSet/>
      <dgm:spPr/>
      <dgm:t>
        <a:bodyPr/>
        <a:lstStyle/>
        <a:p>
          <a:endParaRPr lang="fr-FR"/>
        </a:p>
      </dgm:t>
    </dgm:pt>
    <dgm:pt modelId="{262329A0-B15D-4B7A-9D6A-24C7888C0733}" type="sibTrans" cxnId="{8A63E92E-7EA5-49CE-95FB-D28631320A6C}">
      <dgm:prSet/>
      <dgm:spPr/>
      <dgm:t>
        <a:bodyPr/>
        <a:lstStyle/>
        <a:p>
          <a:endParaRPr lang="fr-FR"/>
        </a:p>
      </dgm:t>
    </dgm:pt>
    <dgm:pt modelId="{DF5FAAFF-71FF-4BC3-A89A-4D4348A92237}">
      <dgm:prSet phldrT="[Texte]" custT="1"/>
      <dgm:spPr/>
      <dgm:t>
        <a:bodyPr/>
        <a:lstStyle/>
        <a:p>
          <a:pPr>
            <a:buNone/>
          </a:pPr>
          <a:r>
            <a:rPr lang="fr-FR" sz="1800" dirty="0"/>
            <a:t>2019 3,2</a:t>
          </a:r>
        </a:p>
      </dgm:t>
    </dgm:pt>
    <dgm:pt modelId="{3A06E576-9FB5-4DCE-A510-2E931D1A374C}" type="parTrans" cxnId="{DA5F8851-116B-415E-9D7E-ABA72B2708D1}">
      <dgm:prSet/>
      <dgm:spPr/>
      <dgm:t>
        <a:bodyPr/>
        <a:lstStyle/>
        <a:p>
          <a:endParaRPr lang="fr-FR"/>
        </a:p>
      </dgm:t>
    </dgm:pt>
    <dgm:pt modelId="{F5EEE3E4-ED5C-465F-850D-400C396C5F78}" type="sibTrans" cxnId="{DA5F8851-116B-415E-9D7E-ABA72B2708D1}">
      <dgm:prSet/>
      <dgm:spPr/>
      <dgm:t>
        <a:bodyPr/>
        <a:lstStyle/>
        <a:p>
          <a:endParaRPr lang="fr-FR"/>
        </a:p>
      </dgm:t>
    </dgm:pt>
    <dgm:pt modelId="{6062DA0A-12E6-4246-A2A8-E46A4B4E2933}">
      <dgm:prSet phldrT="[Texte]"/>
      <dgm:spPr/>
      <dgm:t>
        <a:bodyPr/>
        <a:lstStyle/>
        <a:p>
          <a:r>
            <a:rPr lang="fr-FR" dirty="0"/>
            <a:t>Shuffle &amp; sort</a:t>
          </a:r>
        </a:p>
      </dgm:t>
    </dgm:pt>
    <dgm:pt modelId="{4A9E7660-6E83-4331-B183-D7C59F5776C3}" type="parTrans" cxnId="{4EC73226-12DB-4E8C-A0CE-FC3439BD5D22}">
      <dgm:prSet/>
      <dgm:spPr/>
      <dgm:t>
        <a:bodyPr/>
        <a:lstStyle/>
        <a:p>
          <a:endParaRPr lang="fr-FR"/>
        </a:p>
      </dgm:t>
    </dgm:pt>
    <dgm:pt modelId="{8C201514-5154-42FF-8AEB-A4B1C815D756}" type="sibTrans" cxnId="{4EC73226-12DB-4E8C-A0CE-FC3439BD5D22}">
      <dgm:prSet/>
      <dgm:spPr/>
      <dgm:t>
        <a:bodyPr/>
        <a:lstStyle/>
        <a:p>
          <a:endParaRPr lang="fr-FR"/>
        </a:p>
      </dgm:t>
    </dgm:pt>
    <dgm:pt modelId="{55281E2D-53C8-4333-992F-93DE831D600B}">
      <dgm:prSet phldrT="[Texte]" custT="1"/>
      <dgm:spPr/>
      <dgm:t>
        <a:bodyPr/>
        <a:lstStyle/>
        <a:p>
          <a:pPr>
            <a:buNone/>
          </a:pPr>
          <a:r>
            <a:rPr lang="fr-FR" sz="1800" dirty="0"/>
            <a:t>2019 3,2</a:t>
          </a:r>
        </a:p>
      </dgm:t>
    </dgm:pt>
    <dgm:pt modelId="{2D4A2B60-D3A5-4D87-B433-211EC3E9B050}" type="parTrans" cxnId="{A8CB59B2-57DA-494C-A14E-2E46DE5E94D4}">
      <dgm:prSet/>
      <dgm:spPr/>
      <dgm:t>
        <a:bodyPr/>
        <a:lstStyle/>
        <a:p>
          <a:endParaRPr lang="fr-FR"/>
        </a:p>
      </dgm:t>
    </dgm:pt>
    <dgm:pt modelId="{D6B53A2B-4C2F-40DA-92CB-34EE5A1DFD03}" type="sibTrans" cxnId="{A8CB59B2-57DA-494C-A14E-2E46DE5E94D4}">
      <dgm:prSet/>
      <dgm:spPr/>
      <dgm:t>
        <a:bodyPr/>
        <a:lstStyle/>
        <a:p>
          <a:endParaRPr lang="fr-FR"/>
        </a:p>
      </dgm:t>
    </dgm:pt>
    <dgm:pt modelId="{BAB43DB6-03A4-4AB7-B866-0C3883795AFC}">
      <dgm:prSet phldrT="[Texte]"/>
      <dgm:spPr/>
      <dgm:t>
        <a:bodyPr/>
        <a:lstStyle/>
        <a:p>
          <a:r>
            <a:rPr lang="fr-FR" dirty="0"/>
            <a:t>Output</a:t>
          </a:r>
        </a:p>
      </dgm:t>
    </dgm:pt>
    <dgm:pt modelId="{8848938C-2555-46E8-BE00-D618C88B0571}" type="parTrans" cxnId="{E2BED9E9-51B2-4B30-B5CE-8914BB4AA879}">
      <dgm:prSet/>
      <dgm:spPr/>
      <dgm:t>
        <a:bodyPr/>
        <a:lstStyle/>
        <a:p>
          <a:endParaRPr lang="fr-FR"/>
        </a:p>
      </dgm:t>
    </dgm:pt>
    <dgm:pt modelId="{B352897F-3EDC-42FB-81A8-18DC4A0DE123}" type="sibTrans" cxnId="{E2BED9E9-51B2-4B30-B5CE-8914BB4AA879}">
      <dgm:prSet/>
      <dgm:spPr/>
      <dgm:t>
        <a:bodyPr/>
        <a:lstStyle/>
        <a:p>
          <a:endParaRPr lang="fr-FR"/>
        </a:p>
      </dgm:t>
    </dgm:pt>
    <dgm:pt modelId="{5696D05B-FB37-4FF2-95CF-F61900238FDA}">
      <dgm:prSet phldrT="[Texte]"/>
      <dgm:spPr/>
      <dgm:t>
        <a:bodyPr/>
        <a:lstStyle/>
        <a:p>
          <a:endParaRPr lang="fr-FR" sz="3200" dirty="0"/>
        </a:p>
      </dgm:t>
    </dgm:pt>
    <dgm:pt modelId="{F7AC6E9E-88D1-4321-8578-FFC727FA8558}" type="parTrans" cxnId="{5FD7A739-7647-457C-825D-C03E70373683}">
      <dgm:prSet/>
      <dgm:spPr/>
      <dgm:t>
        <a:bodyPr/>
        <a:lstStyle/>
        <a:p>
          <a:endParaRPr lang="fr-FR"/>
        </a:p>
      </dgm:t>
    </dgm:pt>
    <dgm:pt modelId="{3C9F1DEF-034B-492E-9F30-6666C5E12B03}" type="sibTrans" cxnId="{5FD7A739-7647-457C-825D-C03E70373683}">
      <dgm:prSet/>
      <dgm:spPr/>
      <dgm:t>
        <a:bodyPr/>
        <a:lstStyle/>
        <a:p>
          <a:endParaRPr lang="fr-FR"/>
        </a:p>
      </dgm:t>
    </dgm:pt>
    <dgm:pt modelId="{FD153718-97D5-44EE-A90B-086C3EEBFFFB}">
      <dgm:prSet phldrT="[Texte]" custT="1"/>
      <dgm:spPr/>
      <dgm:t>
        <a:bodyPr/>
        <a:lstStyle/>
        <a:p>
          <a:pPr>
            <a:buNone/>
          </a:pPr>
          <a:r>
            <a:rPr lang="fr-FR" sz="2000" dirty="0"/>
            <a:t>Reduce</a:t>
          </a:r>
        </a:p>
      </dgm:t>
    </dgm:pt>
    <dgm:pt modelId="{D3FD6AD7-855F-4BB6-8F73-A534A3FFDF70}" type="parTrans" cxnId="{07929594-2813-47B7-8138-FA3F5D769671}">
      <dgm:prSet/>
      <dgm:spPr/>
      <dgm:t>
        <a:bodyPr/>
        <a:lstStyle/>
        <a:p>
          <a:endParaRPr lang="fr-FR"/>
        </a:p>
      </dgm:t>
    </dgm:pt>
    <dgm:pt modelId="{4BC1993A-C5D0-48DC-9744-F45919856057}" type="sibTrans" cxnId="{07929594-2813-47B7-8138-FA3F5D769671}">
      <dgm:prSet/>
      <dgm:spPr/>
      <dgm:t>
        <a:bodyPr/>
        <a:lstStyle/>
        <a:p>
          <a:endParaRPr lang="fr-FR"/>
        </a:p>
      </dgm:t>
    </dgm:pt>
    <dgm:pt modelId="{639ADCCD-305E-4ABA-B488-280510E9C933}">
      <dgm:prSet phldrT="[Texte]" custT="1"/>
      <dgm:spPr/>
      <dgm:t>
        <a:bodyPr/>
        <a:lstStyle/>
        <a:p>
          <a:pPr>
            <a:buNone/>
          </a:pPr>
          <a:r>
            <a:rPr lang="fr-FR" sz="1800" dirty="0"/>
            <a:t>2018 4,2</a:t>
          </a:r>
        </a:p>
      </dgm:t>
    </dgm:pt>
    <dgm:pt modelId="{D70A5214-AFC4-4CC2-AEF2-D59A26A86057}" type="parTrans" cxnId="{E98D361B-60D5-4BCB-A5AD-53AD3F7226C2}">
      <dgm:prSet/>
      <dgm:spPr/>
      <dgm:t>
        <a:bodyPr/>
        <a:lstStyle/>
        <a:p>
          <a:endParaRPr lang="fr-FR"/>
        </a:p>
      </dgm:t>
    </dgm:pt>
    <dgm:pt modelId="{E608F949-4219-47A5-B8DE-A2D07A27E2F1}" type="sibTrans" cxnId="{E98D361B-60D5-4BCB-A5AD-53AD3F7226C2}">
      <dgm:prSet/>
      <dgm:spPr/>
      <dgm:t>
        <a:bodyPr/>
        <a:lstStyle/>
        <a:p>
          <a:endParaRPr lang="fr-FR"/>
        </a:p>
      </dgm:t>
    </dgm:pt>
    <dgm:pt modelId="{E3E931EC-4DCE-479D-A162-17149AD231C4}">
      <dgm:prSet phldrT="[Texte]" custT="1"/>
      <dgm:spPr/>
      <dgm:t>
        <a:bodyPr/>
        <a:lstStyle/>
        <a:p>
          <a:pPr>
            <a:buNone/>
          </a:pPr>
          <a:r>
            <a:rPr lang="fr-FR" sz="1800" dirty="0"/>
            <a:t>2019 1,5</a:t>
          </a:r>
        </a:p>
      </dgm:t>
    </dgm:pt>
    <dgm:pt modelId="{479B5937-4AC7-49FE-B92D-C8670829F814}" type="parTrans" cxnId="{E7D63B5B-6687-4F94-9302-27E309E63D5D}">
      <dgm:prSet/>
      <dgm:spPr/>
      <dgm:t>
        <a:bodyPr/>
        <a:lstStyle/>
        <a:p>
          <a:endParaRPr lang="fr-FR"/>
        </a:p>
      </dgm:t>
    </dgm:pt>
    <dgm:pt modelId="{EBA872B0-22B8-4F0B-B879-5F2BF5854114}" type="sibTrans" cxnId="{E7D63B5B-6687-4F94-9302-27E309E63D5D}">
      <dgm:prSet/>
      <dgm:spPr/>
      <dgm:t>
        <a:bodyPr/>
        <a:lstStyle/>
        <a:p>
          <a:endParaRPr lang="fr-FR"/>
        </a:p>
      </dgm:t>
    </dgm:pt>
    <dgm:pt modelId="{D5E5BC4E-D54F-4E09-9060-8C0045295BDC}">
      <dgm:prSet phldrT="[Texte]" custT="1"/>
      <dgm:spPr/>
      <dgm:t>
        <a:bodyPr/>
        <a:lstStyle/>
        <a:p>
          <a:pPr>
            <a:buNone/>
          </a:pPr>
          <a:r>
            <a:rPr lang="fr-FR" sz="1800" dirty="0"/>
            <a:t>2020 3,0</a:t>
          </a:r>
        </a:p>
      </dgm:t>
    </dgm:pt>
    <dgm:pt modelId="{D911CB58-6DC7-4CF1-A683-BB433A634C5C}" type="parTrans" cxnId="{0A6D777C-19F8-43D3-9002-357A98F8DF61}">
      <dgm:prSet/>
      <dgm:spPr/>
      <dgm:t>
        <a:bodyPr/>
        <a:lstStyle/>
        <a:p>
          <a:endParaRPr lang="fr-FR"/>
        </a:p>
      </dgm:t>
    </dgm:pt>
    <dgm:pt modelId="{6B918378-2EC2-476C-9706-C64BB2161DB4}" type="sibTrans" cxnId="{0A6D777C-19F8-43D3-9002-357A98F8DF61}">
      <dgm:prSet/>
      <dgm:spPr/>
      <dgm:t>
        <a:bodyPr/>
        <a:lstStyle/>
        <a:p>
          <a:endParaRPr lang="fr-FR"/>
        </a:p>
      </dgm:t>
    </dgm:pt>
    <dgm:pt modelId="{A1C39658-48E5-4A2B-890D-6ADC806F16CA}">
      <dgm:prSet phldrT="[Texte]" custT="1"/>
      <dgm:spPr/>
      <dgm:t>
        <a:bodyPr/>
        <a:lstStyle/>
        <a:p>
          <a:pPr>
            <a:buNone/>
          </a:pPr>
          <a:r>
            <a:rPr lang="fr-FR" sz="1800" dirty="0"/>
            <a:t>2018 4,2</a:t>
          </a:r>
        </a:p>
      </dgm:t>
    </dgm:pt>
    <dgm:pt modelId="{80AB2EF5-68CD-449A-AECD-222B5CB9C248}" type="parTrans" cxnId="{B6388AF6-BF81-4118-984F-38B2CC1EFF63}">
      <dgm:prSet/>
      <dgm:spPr/>
      <dgm:t>
        <a:bodyPr/>
        <a:lstStyle/>
        <a:p>
          <a:endParaRPr lang="fr-FR"/>
        </a:p>
      </dgm:t>
    </dgm:pt>
    <dgm:pt modelId="{21AAD8FC-3F3C-4FE5-92B3-279DA0B319F0}" type="sibTrans" cxnId="{B6388AF6-BF81-4118-984F-38B2CC1EFF63}">
      <dgm:prSet/>
      <dgm:spPr/>
      <dgm:t>
        <a:bodyPr/>
        <a:lstStyle/>
        <a:p>
          <a:endParaRPr lang="fr-FR"/>
        </a:p>
      </dgm:t>
    </dgm:pt>
    <dgm:pt modelId="{6667FA93-9E77-4590-A429-C2433AEE8BC3}">
      <dgm:prSet phldrT="[Texte]" custT="1"/>
      <dgm:spPr/>
      <dgm:t>
        <a:bodyPr/>
        <a:lstStyle/>
        <a:p>
          <a:pPr>
            <a:buNone/>
          </a:pPr>
          <a:r>
            <a:rPr lang="fr-FR" sz="1800" dirty="0"/>
            <a:t>2019 1,5</a:t>
          </a:r>
        </a:p>
      </dgm:t>
    </dgm:pt>
    <dgm:pt modelId="{C2797E7F-26B5-43C4-B4B2-B16E4F8245CA}" type="parTrans" cxnId="{F39FB446-4637-4D2C-9671-58B9EFD3F40E}">
      <dgm:prSet/>
      <dgm:spPr/>
      <dgm:t>
        <a:bodyPr/>
        <a:lstStyle/>
        <a:p>
          <a:endParaRPr lang="fr-FR"/>
        </a:p>
      </dgm:t>
    </dgm:pt>
    <dgm:pt modelId="{1083F274-E58A-4801-92B0-FECF4ED04F49}" type="sibTrans" cxnId="{F39FB446-4637-4D2C-9671-58B9EFD3F40E}">
      <dgm:prSet/>
      <dgm:spPr/>
      <dgm:t>
        <a:bodyPr/>
        <a:lstStyle/>
        <a:p>
          <a:endParaRPr lang="fr-FR"/>
        </a:p>
      </dgm:t>
    </dgm:pt>
    <dgm:pt modelId="{F2CD32B1-A9ED-4ADE-AC85-D67D45123FD2}">
      <dgm:prSet phldrT="[Texte]" custT="1"/>
      <dgm:spPr/>
      <dgm:t>
        <a:bodyPr/>
        <a:lstStyle/>
        <a:p>
          <a:pPr>
            <a:buNone/>
          </a:pPr>
          <a:r>
            <a:rPr lang="fr-FR" sz="1800" dirty="0"/>
            <a:t>2020 3,0</a:t>
          </a:r>
        </a:p>
      </dgm:t>
    </dgm:pt>
    <dgm:pt modelId="{662DA8DA-F1B0-4A10-80B3-4D15EA0711A2}" type="parTrans" cxnId="{0A5A201A-E1FE-47F5-BA5A-7C777A101106}">
      <dgm:prSet/>
      <dgm:spPr/>
      <dgm:t>
        <a:bodyPr/>
        <a:lstStyle/>
        <a:p>
          <a:endParaRPr lang="fr-FR"/>
        </a:p>
      </dgm:t>
    </dgm:pt>
    <dgm:pt modelId="{DE5997A1-C202-472D-AEA2-D4604B443034}" type="sibTrans" cxnId="{0A5A201A-E1FE-47F5-BA5A-7C777A101106}">
      <dgm:prSet/>
      <dgm:spPr/>
      <dgm:t>
        <a:bodyPr/>
        <a:lstStyle/>
        <a:p>
          <a:endParaRPr lang="fr-FR"/>
        </a:p>
      </dgm:t>
    </dgm:pt>
    <dgm:pt modelId="{4CB1A0BA-8788-4CF3-9A55-F9D374714AD7}">
      <dgm:prSet phldrT="[Texte]" custT="1"/>
      <dgm:spPr/>
      <dgm:t>
        <a:bodyPr/>
        <a:lstStyle/>
        <a:p>
          <a:pPr>
            <a:buFont typeface="Arial" panose="020B0604020202020204" pitchFamily="34" charset="0"/>
            <a:buChar char="•"/>
          </a:pPr>
          <a:r>
            <a:rPr lang="fr-FR" sz="1800" dirty="0"/>
            <a:t>Count (year occurrence)</a:t>
          </a:r>
        </a:p>
      </dgm:t>
    </dgm:pt>
    <dgm:pt modelId="{3E386906-90A0-4EB8-B8C4-F3C31ABD3D72}" type="parTrans" cxnId="{01970B50-7D4A-430B-BA32-50CC0D41C093}">
      <dgm:prSet/>
      <dgm:spPr/>
      <dgm:t>
        <a:bodyPr/>
        <a:lstStyle/>
        <a:p>
          <a:endParaRPr lang="fr-FR"/>
        </a:p>
      </dgm:t>
    </dgm:pt>
    <dgm:pt modelId="{A68B91C3-A5D8-4A20-B1F3-627C181A8D23}" type="sibTrans" cxnId="{01970B50-7D4A-430B-BA32-50CC0D41C093}">
      <dgm:prSet/>
      <dgm:spPr/>
      <dgm:t>
        <a:bodyPr/>
        <a:lstStyle/>
        <a:p>
          <a:endParaRPr lang="fr-FR"/>
        </a:p>
      </dgm:t>
    </dgm:pt>
    <dgm:pt modelId="{E6EFD32C-97C4-45A6-8164-C9DF4633474C}">
      <dgm:prSet phldrT="[Texte]" custT="1"/>
      <dgm:spPr/>
      <dgm:t>
        <a:bodyPr/>
        <a:lstStyle/>
        <a:p>
          <a:pPr>
            <a:buNone/>
          </a:pPr>
          <a:r>
            <a:rPr lang="fr-FR" sz="1600" dirty="0"/>
            <a:t>Year   avg_distance mi</a:t>
          </a:r>
        </a:p>
      </dgm:t>
    </dgm:pt>
    <dgm:pt modelId="{2A6024B7-77F1-4DA0-9D95-32EBA58EFBD4}" type="parTrans" cxnId="{66958C8A-07B6-4C4D-A66D-7E861F338F7F}">
      <dgm:prSet/>
      <dgm:spPr/>
      <dgm:t>
        <a:bodyPr/>
        <a:lstStyle/>
        <a:p>
          <a:endParaRPr lang="fr-FR"/>
        </a:p>
      </dgm:t>
    </dgm:pt>
    <dgm:pt modelId="{A1659F9F-7ED0-4EBD-BD94-89736DAA4628}" type="sibTrans" cxnId="{66958C8A-07B6-4C4D-A66D-7E861F338F7F}">
      <dgm:prSet/>
      <dgm:spPr/>
      <dgm:t>
        <a:bodyPr/>
        <a:lstStyle/>
        <a:p>
          <a:endParaRPr lang="fr-FR"/>
        </a:p>
      </dgm:t>
    </dgm:pt>
    <dgm:pt modelId="{C543CB86-361B-4D56-8352-9A9709B18F3D}">
      <dgm:prSet phldrT="[Texte]" custT="1"/>
      <dgm:spPr/>
      <dgm:t>
        <a:bodyPr/>
        <a:lstStyle/>
        <a:p>
          <a:pPr>
            <a:buFont typeface="Arial" panose="020B0604020202020204" pitchFamily="34" charset="0"/>
            <a:buChar char="•"/>
          </a:pPr>
          <a:r>
            <a:rPr lang="fr-FR" sz="1800" dirty="0"/>
            <a:t> sum( distance for </a:t>
          </a:r>
          <a:r>
            <a:rPr lang="en-US" sz="1800" noProof="0" dirty="0"/>
            <a:t>each</a:t>
          </a:r>
          <a:r>
            <a:rPr lang="fr-FR" sz="1800" dirty="0"/>
            <a:t> year)  </a:t>
          </a:r>
        </a:p>
      </dgm:t>
    </dgm:pt>
    <dgm:pt modelId="{3620B6F0-26C8-430A-928C-1EB3CFCFB00D}" type="parTrans" cxnId="{7A44E70D-6AC3-4442-BBD7-84BCBFFC913E}">
      <dgm:prSet/>
      <dgm:spPr/>
      <dgm:t>
        <a:bodyPr/>
        <a:lstStyle/>
        <a:p>
          <a:endParaRPr lang="fr-FR"/>
        </a:p>
      </dgm:t>
    </dgm:pt>
    <dgm:pt modelId="{2197CBCC-F71B-4B58-B3F5-E7ED467CF65A}" type="sibTrans" cxnId="{7A44E70D-6AC3-4442-BBD7-84BCBFFC913E}">
      <dgm:prSet/>
      <dgm:spPr/>
      <dgm:t>
        <a:bodyPr/>
        <a:lstStyle/>
        <a:p>
          <a:endParaRPr lang="fr-FR"/>
        </a:p>
      </dgm:t>
    </dgm:pt>
    <dgm:pt modelId="{D6B8EE0F-C1F4-4CEA-8CFE-4D74A8F9E925}">
      <dgm:prSet phldrT="[Texte]" custT="1"/>
      <dgm:spPr/>
      <dgm:t>
        <a:bodyPr/>
        <a:lstStyle/>
        <a:p>
          <a:pPr>
            <a:buFont typeface="Arial" panose="020B0604020202020204" pitchFamily="34" charset="0"/>
            <a:buChar char="•"/>
          </a:pPr>
          <a:r>
            <a:rPr lang="fr-FR" sz="1800" dirty="0"/>
            <a:t>Avg = sum / count</a:t>
          </a:r>
        </a:p>
      </dgm:t>
    </dgm:pt>
    <dgm:pt modelId="{7DE20FE8-31F0-46C3-B738-0E40E8222ACA}" type="parTrans" cxnId="{D773A4DE-E173-4882-90F0-E3A87E78C1DE}">
      <dgm:prSet/>
      <dgm:spPr/>
      <dgm:t>
        <a:bodyPr/>
        <a:lstStyle/>
        <a:p>
          <a:endParaRPr lang="fr-FR"/>
        </a:p>
      </dgm:t>
    </dgm:pt>
    <dgm:pt modelId="{34A1121C-2A2D-4CE1-8F27-74F5E8616A62}" type="sibTrans" cxnId="{D773A4DE-E173-4882-90F0-E3A87E78C1DE}">
      <dgm:prSet/>
      <dgm:spPr/>
      <dgm:t>
        <a:bodyPr/>
        <a:lstStyle/>
        <a:p>
          <a:endParaRPr lang="fr-FR"/>
        </a:p>
      </dgm:t>
    </dgm:pt>
    <dgm:pt modelId="{38574EAC-593B-4873-B37C-C96C57D4BCCF}" type="pres">
      <dgm:prSet presAssocID="{E0559E3C-DAA2-49DB-93E3-83F5CE6E3956}" presName="Name0" presStyleCnt="0">
        <dgm:presLayoutVars>
          <dgm:dir/>
          <dgm:animLvl val="lvl"/>
          <dgm:resizeHandles val="exact"/>
        </dgm:presLayoutVars>
      </dgm:prSet>
      <dgm:spPr/>
    </dgm:pt>
    <dgm:pt modelId="{A7D5666A-76ED-4AD4-B4FC-22A5CF85BAB4}" type="pres">
      <dgm:prSet presAssocID="{E0559E3C-DAA2-49DB-93E3-83F5CE6E3956}" presName="tSp" presStyleCnt="0"/>
      <dgm:spPr/>
    </dgm:pt>
    <dgm:pt modelId="{714CF558-F85B-48C3-9241-E3CE99BD2429}" type="pres">
      <dgm:prSet presAssocID="{E0559E3C-DAA2-49DB-93E3-83F5CE6E3956}" presName="bSp" presStyleCnt="0"/>
      <dgm:spPr/>
    </dgm:pt>
    <dgm:pt modelId="{F2D703F5-5ECF-4F1D-8618-0AD53F64B937}" type="pres">
      <dgm:prSet presAssocID="{E0559E3C-DAA2-49DB-93E3-83F5CE6E3956}" presName="process" presStyleCnt="0"/>
      <dgm:spPr/>
    </dgm:pt>
    <dgm:pt modelId="{BC46D7A0-E8B9-462E-9D4D-2BFB621A76B2}" type="pres">
      <dgm:prSet presAssocID="{9AF67BFA-315B-4136-B8DD-17D3FFAB2A7C}" presName="composite1" presStyleCnt="0"/>
      <dgm:spPr/>
    </dgm:pt>
    <dgm:pt modelId="{4D36FAF7-15C3-42A0-943B-6DF1C001DCAE}" type="pres">
      <dgm:prSet presAssocID="{9AF67BFA-315B-4136-B8DD-17D3FFAB2A7C}" presName="dummyNode1" presStyleLbl="node1" presStyleIdx="0" presStyleCnt="4"/>
      <dgm:spPr/>
    </dgm:pt>
    <dgm:pt modelId="{70E78936-74A7-4796-A6F9-757C634C823F}" type="pres">
      <dgm:prSet presAssocID="{9AF67BFA-315B-4136-B8DD-17D3FFAB2A7C}" presName="childNode1" presStyleLbl="bgAcc1" presStyleIdx="0" presStyleCnt="4" custScaleX="80907" custScaleY="154114">
        <dgm:presLayoutVars>
          <dgm:bulletEnabled val="1"/>
        </dgm:presLayoutVars>
      </dgm:prSet>
      <dgm:spPr/>
    </dgm:pt>
    <dgm:pt modelId="{2242A396-0A92-40D3-9694-5646B83C4672}" type="pres">
      <dgm:prSet presAssocID="{9AF67BFA-315B-4136-B8DD-17D3FFAB2A7C}" presName="childNode1tx" presStyleLbl="bgAcc1" presStyleIdx="0" presStyleCnt="4">
        <dgm:presLayoutVars>
          <dgm:bulletEnabled val="1"/>
        </dgm:presLayoutVars>
      </dgm:prSet>
      <dgm:spPr/>
    </dgm:pt>
    <dgm:pt modelId="{1A8F2F92-E606-457F-988B-C4D5D88298C1}" type="pres">
      <dgm:prSet presAssocID="{9AF67BFA-315B-4136-B8DD-17D3FFAB2A7C}" presName="parentNode1" presStyleLbl="node1" presStyleIdx="0" presStyleCnt="4" custLinFactNeighborX="3094" custLinFactNeighborY="44265">
        <dgm:presLayoutVars>
          <dgm:chMax val="1"/>
          <dgm:bulletEnabled val="1"/>
        </dgm:presLayoutVars>
      </dgm:prSet>
      <dgm:spPr/>
    </dgm:pt>
    <dgm:pt modelId="{6EE65981-E4D4-4FA2-9404-31D4F71446F6}" type="pres">
      <dgm:prSet presAssocID="{9AF67BFA-315B-4136-B8DD-17D3FFAB2A7C}" presName="connSite1" presStyleCnt="0"/>
      <dgm:spPr/>
    </dgm:pt>
    <dgm:pt modelId="{B782FE7D-EFA9-4333-9422-38FFE3B8B8C6}" type="pres">
      <dgm:prSet presAssocID="{262329A0-B15D-4B7A-9D6A-24C7888C0733}" presName="Name9" presStyleLbl="sibTrans2D1" presStyleIdx="0" presStyleCnt="3" custLinFactNeighborX="2595" custLinFactNeighborY="1171"/>
      <dgm:spPr/>
    </dgm:pt>
    <dgm:pt modelId="{BFFA1B6D-E119-4C81-AAAC-0EAE0EBB6C11}" type="pres">
      <dgm:prSet presAssocID="{6062DA0A-12E6-4246-A2A8-E46A4B4E2933}" presName="composite2" presStyleCnt="0"/>
      <dgm:spPr/>
    </dgm:pt>
    <dgm:pt modelId="{02987C55-B156-40B0-9141-600D3EB615FE}" type="pres">
      <dgm:prSet presAssocID="{6062DA0A-12E6-4246-A2A8-E46A4B4E2933}" presName="dummyNode2" presStyleLbl="node1" presStyleIdx="0" presStyleCnt="4"/>
      <dgm:spPr/>
    </dgm:pt>
    <dgm:pt modelId="{5D24887C-3C41-49C1-9F15-2BF054C2FB34}" type="pres">
      <dgm:prSet presAssocID="{6062DA0A-12E6-4246-A2A8-E46A4B4E2933}" presName="childNode2" presStyleLbl="bgAcc1" presStyleIdx="1" presStyleCnt="4" custScaleX="93567" custScaleY="139188">
        <dgm:presLayoutVars>
          <dgm:bulletEnabled val="1"/>
        </dgm:presLayoutVars>
      </dgm:prSet>
      <dgm:spPr/>
    </dgm:pt>
    <dgm:pt modelId="{47277103-C6D6-4B28-9E05-A53BAA169294}" type="pres">
      <dgm:prSet presAssocID="{6062DA0A-12E6-4246-A2A8-E46A4B4E2933}" presName="childNode2tx" presStyleLbl="bgAcc1" presStyleIdx="1" presStyleCnt="4">
        <dgm:presLayoutVars>
          <dgm:bulletEnabled val="1"/>
        </dgm:presLayoutVars>
      </dgm:prSet>
      <dgm:spPr/>
    </dgm:pt>
    <dgm:pt modelId="{21D1C96F-F434-414D-A018-218B4F235594}" type="pres">
      <dgm:prSet presAssocID="{6062DA0A-12E6-4246-A2A8-E46A4B4E2933}" presName="parentNode2" presStyleLbl="node1" presStyleIdx="1" presStyleCnt="4" custLinFactNeighborX="1030" custLinFactNeighborY="-36738">
        <dgm:presLayoutVars>
          <dgm:chMax val="0"/>
          <dgm:bulletEnabled val="1"/>
        </dgm:presLayoutVars>
      </dgm:prSet>
      <dgm:spPr/>
    </dgm:pt>
    <dgm:pt modelId="{8A303072-65EA-4D22-9719-DACBB08551BE}" type="pres">
      <dgm:prSet presAssocID="{6062DA0A-12E6-4246-A2A8-E46A4B4E2933}" presName="connSite2" presStyleCnt="0"/>
      <dgm:spPr/>
    </dgm:pt>
    <dgm:pt modelId="{9ABD5D68-B8CA-4D37-A4C5-55ACA6264237}" type="pres">
      <dgm:prSet presAssocID="{8C201514-5154-42FF-8AEB-A4B1C815D756}" presName="Name18" presStyleLbl="sibTrans2D1" presStyleIdx="1" presStyleCnt="3" custScaleY="96777" custLinFactNeighborX="-121" custLinFactNeighborY="4009"/>
      <dgm:spPr/>
    </dgm:pt>
    <dgm:pt modelId="{B59690CD-CECF-4AF7-BEF4-25400D0BC7AD}" type="pres">
      <dgm:prSet presAssocID="{FD153718-97D5-44EE-A90B-086C3EEBFFFB}" presName="composite1" presStyleCnt="0"/>
      <dgm:spPr/>
    </dgm:pt>
    <dgm:pt modelId="{6AC1F300-DFCB-4BB7-AB34-5C5B6E4ABD24}" type="pres">
      <dgm:prSet presAssocID="{FD153718-97D5-44EE-A90B-086C3EEBFFFB}" presName="dummyNode1" presStyleLbl="node1" presStyleIdx="1" presStyleCnt="4"/>
      <dgm:spPr/>
    </dgm:pt>
    <dgm:pt modelId="{991D047B-D6EF-4773-A5CF-D8D284C8EE42}" type="pres">
      <dgm:prSet presAssocID="{FD153718-97D5-44EE-A90B-086C3EEBFFFB}" presName="childNode1" presStyleLbl="bgAcc1" presStyleIdx="2" presStyleCnt="4" custScaleX="222479" custScaleY="123455" custLinFactNeighborY="-1780">
        <dgm:presLayoutVars>
          <dgm:bulletEnabled val="1"/>
        </dgm:presLayoutVars>
      </dgm:prSet>
      <dgm:spPr/>
    </dgm:pt>
    <dgm:pt modelId="{446B44C8-D0EC-421E-AA6E-6E8360D831A3}" type="pres">
      <dgm:prSet presAssocID="{FD153718-97D5-44EE-A90B-086C3EEBFFFB}" presName="childNode1tx" presStyleLbl="bgAcc1" presStyleIdx="2" presStyleCnt="4">
        <dgm:presLayoutVars>
          <dgm:bulletEnabled val="1"/>
        </dgm:presLayoutVars>
      </dgm:prSet>
      <dgm:spPr/>
    </dgm:pt>
    <dgm:pt modelId="{32DC4DDE-FB95-449C-A897-2CCEAD4BC803}" type="pres">
      <dgm:prSet presAssocID="{FD153718-97D5-44EE-A90B-086C3EEBFFFB}" presName="parentNode1" presStyleLbl="node1" presStyleIdx="2" presStyleCnt="4" custLinFactNeighborX="28686" custLinFactNeighborY="-761">
        <dgm:presLayoutVars>
          <dgm:chMax val="1"/>
          <dgm:bulletEnabled val="1"/>
        </dgm:presLayoutVars>
      </dgm:prSet>
      <dgm:spPr/>
    </dgm:pt>
    <dgm:pt modelId="{E775AA4B-4F9E-4169-9D1F-8057431DC5B5}" type="pres">
      <dgm:prSet presAssocID="{FD153718-97D5-44EE-A90B-086C3EEBFFFB}" presName="connSite1" presStyleCnt="0"/>
      <dgm:spPr/>
    </dgm:pt>
    <dgm:pt modelId="{EB940574-95CD-4642-BA1A-91997D4C3257}" type="pres">
      <dgm:prSet presAssocID="{4BC1993A-C5D0-48DC-9744-F45919856057}" presName="Name9" presStyleLbl="sibTrans2D1" presStyleIdx="2" presStyleCnt="3" custAng="21223233" custLinFactNeighborX="7756" custLinFactNeighborY="-8814"/>
      <dgm:spPr/>
    </dgm:pt>
    <dgm:pt modelId="{D725CE6C-135D-4103-AD0E-3117E02341E9}" type="pres">
      <dgm:prSet presAssocID="{BAB43DB6-03A4-4AB7-B866-0C3883795AFC}" presName="composite2" presStyleCnt="0"/>
      <dgm:spPr/>
    </dgm:pt>
    <dgm:pt modelId="{49FA1E61-9BBD-4932-A26D-F9A8096E7FBD}" type="pres">
      <dgm:prSet presAssocID="{BAB43DB6-03A4-4AB7-B866-0C3883795AFC}" presName="dummyNode2" presStyleLbl="node1" presStyleIdx="2" presStyleCnt="4"/>
      <dgm:spPr/>
    </dgm:pt>
    <dgm:pt modelId="{812E89BF-8DC2-4D93-AECF-5B8125A0BECF}" type="pres">
      <dgm:prSet presAssocID="{BAB43DB6-03A4-4AB7-B866-0C3883795AFC}" presName="childNode2" presStyleLbl="bgAcc1" presStyleIdx="3" presStyleCnt="4" custScaleX="234736" custScaleY="54313" custLinFactNeighborX="7571" custLinFactNeighborY="61628">
        <dgm:presLayoutVars>
          <dgm:bulletEnabled val="1"/>
        </dgm:presLayoutVars>
      </dgm:prSet>
      <dgm:spPr/>
    </dgm:pt>
    <dgm:pt modelId="{A1A5A9D9-F0F1-4ACB-BF23-6D627A3D8C54}" type="pres">
      <dgm:prSet presAssocID="{BAB43DB6-03A4-4AB7-B866-0C3883795AFC}" presName="childNode2tx" presStyleLbl="bgAcc1" presStyleIdx="3" presStyleCnt="4">
        <dgm:presLayoutVars>
          <dgm:bulletEnabled val="1"/>
        </dgm:presLayoutVars>
      </dgm:prSet>
      <dgm:spPr/>
    </dgm:pt>
    <dgm:pt modelId="{7434F802-10E6-4320-A8BF-74A0F5D408E9}" type="pres">
      <dgm:prSet presAssocID="{BAB43DB6-03A4-4AB7-B866-0C3883795AFC}" presName="parentNode2" presStyleLbl="node1" presStyleIdx="3" presStyleCnt="4" custLinFactY="81884" custLinFactNeighborX="46398" custLinFactNeighborY="100000">
        <dgm:presLayoutVars>
          <dgm:chMax val="0"/>
          <dgm:bulletEnabled val="1"/>
        </dgm:presLayoutVars>
      </dgm:prSet>
      <dgm:spPr/>
    </dgm:pt>
    <dgm:pt modelId="{DE02DE3A-2742-455C-945A-6630BB4FE166}" type="pres">
      <dgm:prSet presAssocID="{BAB43DB6-03A4-4AB7-B866-0C3883795AFC}" presName="connSite2" presStyleCnt="0"/>
      <dgm:spPr/>
    </dgm:pt>
  </dgm:ptLst>
  <dgm:cxnLst>
    <dgm:cxn modelId="{C50C9C02-339B-4D7D-93F9-D00EEC5B2818}" type="presOf" srcId="{55281E2D-53C8-4333-992F-93DE831D600B}" destId="{5D24887C-3C41-49C1-9F15-2BF054C2FB34}" srcOrd="0" destOrd="1" presId="urn:microsoft.com/office/officeart/2005/8/layout/hProcess4"/>
    <dgm:cxn modelId="{D0436106-4133-4478-BF29-2D99D3E2636F}" type="presOf" srcId="{E3E931EC-4DCE-479D-A162-17149AD231C4}" destId="{2242A396-0A92-40D3-9694-5646B83C4672}" srcOrd="1" destOrd="2" presId="urn:microsoft.com/office/officeart/2005/8/layout/hProcess4"/>
    <dgm:cxn modelId="{A9EE490C-EC43-4756-99A8-DA8217391203}" type="presOf" srcId="{A1C39658-48E5-4A2B-890D-6ADC806F16CA}" destId="{5D24887C-3C41-49C1-9F15-2BF054C2FB34}" srcOrd="0" destOrd="0" presId="urn:microsoft.com/office/officeart/2005/8/layout/hProcess4"/>
    <dgm:cxn modelId="{7A44E70D-6AC3-4442-BBD7-84BCBFFC913E}" srcId="{FD153718-97D5-44EE-A90B-086C3EEBFFFB}" destId="{C543CB86-361B-4D56-8352-9A9709B18F3D}" srcOrd="1" destOrd="0" parTransId="{3620B6F0-26C8-430A-928C-1EB3CFCFB00D}" sibTransId="{2197CBCC-F71B-4B58-B3F5-E7ED467CF65A}"/>
    <dgm:cxn modelId="{A89AF510-AEBF-4A03-9933-3BBB2004A925}" type="presOf" srcId="{DF5FAAFF-71FF-4BC3-A89A-4D4348A92237}" destId="{70E78936-74A7-4796-A6F9-757C634C823F}" srcOrd="0" destOrd="0" presId="urn:microsoft.com/office/officeart/2005/8/layout/hProcess4"/>
    <dgm:cxn modelId="{0A5A201A-E1FE-47F5-BA5A-7C777A101106}" srcId="{6062DA0A-12E6-4246-A2A8-E46A4B4E2933}" destId="{F2CD32B1-A9ED-4ADE-AC85-D67D45123FD2}" srcOrd="3" destOrd="0" parTransId="{662DA8DA-F1B0-4A10-80B3-4D15EA0711A2}" sibTransId="{DE5997A1-C202-472D-AEA2-D4604B443034}"/>
    <dgm:cxn modelId="{E98D361B-60D5-4BCB-A5AD-53AD3F7226C2}" srcId="{9AF67BFA-315B-4136-B8DD-17D3FFAB2A7C}" destId="{639ADCCD-305E-4ABA-B488-280510E9C933}" srcOrd="1" destOrd="0" parTransId="{D70A5214-AFC4-4CC2-AEF2-D59A26A86057}" sibTransId="{E608F949-4219-47A5-B8DE-A2D07A27E2F1}"/>
    <dgm:cxn modelId="{DC0C791C-4E2A-41C4-8ACD-004DAF5D5427}" type="presOf" srcId="{4BC1993A-C5D0-48DC-9744-F45919856057}" destId="{EB940574-95CD-4642-BA1A-91997D4C3257}" srcOrd="0" destOrd="0" presId="urn:microsoft.com/office/officeart/2005/8/layout/hProcess4"/>
    <dgm:cxn modelId="{4EC73226-12DB-4E8C-A0CE-FC3439BD5D22}" srcId="{E0559E3C-DAA2-49DB-93E3-83F5CE6E3956}" destId="{6062DA0A-12E6-4246-A2A8-E46A4B4E2933}" srcOrd="1" destOrd="0" parTransId="{4A9E7660-6E83-4331-B183-D7C59F5776C3}" sibTransId="{8C201514-5154-42FF-8AEB-A4B1C815D756}"/>
    <dgm:cxn modelId="{8A63E92E-7EA5-49CE-95FB-D28631320A6C}" srcId="{E0559E3C-DAA2-49DB-93E3-83F5CE6E3956}" destId="{9AF67BFA-315B-4136-B8DD-17D3FFAB2A7C}" srcOrd="0" destOrd="0" parTransId="{45110DB0-CCA8-4AC7-ABAE-5C0B176BE194}" sibTransId="{262329A0-B15D-4B7A-9D6A-24C7888C0733}"/>
    <dgm:cxn modelId="{95FD4E2F-FAB6-4D22-BFD1-2518B924641A}" type="presOf" srcId="{6062DA0A-12E6-4246-A2A8-E46A4B4E2933}" destId="{21D1C96F-F434-414D-A018-218B4F235594}" srcOrd="0" destOrd="0" presId="urn:microsoft.com/office/officeart/2005/8/layout/hProcess4"/>
    <dgm:cxn modelId="{87CBF836-103D-40D7-8ADB-7CA2D6795C23}" type="presOf" srcId="{D6B8EE0F-C1F4-4CEA-8CFE-4D74A8F9E925}" destId="{991D047B-D6EF-4773-A5CF-D8D284C8EE42}" srcOrd="0" destOrd="2" presId="urn:microsoft.com/office/officeart/2005/8/layout/hProcess4"/>
    <dgm:cxn modelId="{5FD7A739-7647-457C-825D-C03E70373683}" srcId="{9AF67BFA-315B-4136-B8DD-17D3FFAB2A7C}" destId="{5696D05B-FB37-4FF2-95CF-F61900238FDA}" srcOrd="4" destOrd="0" parTransId="{F7AC6E9E-88D1-4321-8578-FFC727FA8558}" sibTransId="{3C9F1DEF-034B-492E-9F30-6666C5E12B03}"/>
    <dgm:cxn modelId="{4862393E-B93F-4F08-B3FD-A86475F18AB6}" type="presOf" srcId="{D5E5BC4E-D54F-4E09-9060-8C0045295BDC}" destId="{70E78936-74A7-4796-A6F9-757C634C823F}" srcOrd="0" destOrd="3" presId="urn:microsoft.com/office/officeart/2005/8/layout/hProcess4"/>
    <dgm:cxn modelId="{E7D63B5B-6687-4F94-9302-27E309E63D5D}" srcId="{9AF67BFA-315B-4136-B8DD-17D3FFAB2A7C}" destId="{E3E931EC-4DCE-479D-A162-17149AD231C4}" srcOrd="2" destOrd="0" parTransId="{479B5937-4AC7-49FE-B92D-C8670829F814}" sibTransId="{EBA872B0-22B8-4F0B-B879-5F2BF5854114}"/>
    <dgm:cxn modelId="{3679155D-B8B6-4B32-8C54-CF8726846AA6}" type="presOf" srcId="{55281E2D-53C8-4333-992F-93DE831D600B}" destId="{47277103-C6D6-4B28-9E05-A53BAA169294}" srcOrd="1" destOrd="1" presId="urn:microsoft.com/office/officeart/2005/8/layout/hProcess4"/>
    <dgm:cxn modelId="{33C14B5D-192D-4727-942B-FC3B7E7986D3}" type="presOf" srcId="{BAB43DB6-03A4-4AB7-B866-0C3883795AFC}" destId="{7434F802-10E6-4320-A8BF-74A0F5D408E9}" srcOrd="0" destOrd="0" presId="urn:microsoft.com/office/officeart/2005/8/layout/hProcess4"/>
    <dgm:cxn modelId="{2F7A6C5E-74AC-44E2-9EC7-B74E65611A53}" type="presOf" srcId="{639ADCCD-305E-4ABA-B488-280510E9C933}" destId="{70E78936-74A7-4796-A6F9-757C634C823F}" srcOrd="0" destOrd="1" presId="urn:microsoft.com/office/officeart/2005/8/layout/hProcess4"/>
    <dgm:cxn modelId="{B0EC5661-9981-4B62-80AE-6C5B7388BBAC}" type="presOf" srcId="{C543CB86-361B-4D56-8352-9A9709B18F3D}" destId="{446B44C8-D0EC-421E-AA6E-6E8360D831A3}" srcOrd="1" destOrd="1" presId="urn:microsoft.com/office/officeart/2005/8/layout/hProcess4"/>
    <dgm:cxn modelId="{D70FDA62-EB80-4ABA-8349-01485A302606}" type="presOf" srcId="{E0559E3C-DAA2-49DB-93E3-83F5CE6E3956}" destId="{38574EAC-593B-4873-B37C-C96C57D4BCCF}" srcOrd="0" destOrd="0" presId="urn:microsoft.com/office/officeart/2005/8/layout/hProcess4"/>
    <dgm:cxn modelId="{26BE3F65-F985-48ED-8F69-5396A5880535}" type="presOf" srcId="{D6B8EE0F-C1F4-4CEA-8CFE-4D74A8F9E925}" destId="{446B44C8-D0EC-421E-AA6E-6E8360D831A3}" srcOrd="1" destOrd="2" presId="urn:microsoft.com/office/officeart/2005/8/layout/hProcess4"/>
    <dgm:cxn modelId="{F39FB446-4637-4D2C-9671-58B9EFD3F40E}" srcId="{6062DA0A-12E6-4246-A2A8-E46A4B4E2933}" destId="{6667FA93-9E77-4590-A429-C2433AEE8BC3}" srcOrd="2" destOrd="0" parTransId="{C2797E7F-26B5-43C4-B4B2-B16E4F8245CA}" sibTransId="{1083F274-E58A-4801-92B0-FECF4ED04F49}"/>
    <dgm:cxn modelId="{915A1E69-2CEF-4DAC-BB28-A261620C1578}" type="presOf" srcId="{FD153718-97D5-44EE-A90B-086C3EEBFFFB}" destId="{32DC4DDE-FB95-449C-A897-2CCEAD4BC803}" srcOrd="0" destOrd="0" presId="urn:microsoft.com/office/officeart/2005/8/layout/hProcess4"/>
    <dgm:cxn modelId="{0542E76E-6DAE-4760-AB5F-82585B592A17}" type="presOf" srcId="{A1C39658-48E5-4A2B-890D-6ADC806F16CA}" destId="{47277103-C6D6-4B28-9E05-A53BAA169294}" srcOrd="1" destOrd="0" presId="urn:microsoft.com/office/officeart/2005/8/layout/hProcess4"/>
    <dgm:cxn modelId="{01970B50-7D4A-430B-BA32-50CC0D41C093}" srcId="{FD153718-97D5-44EE-A90B-086C3EEBFFFB}" destId="{4CB1A0BA-8788-4CF3-9A55-F9D374714AD7}" srcOrd="0" destOrd="0" parTransId="{3E386906-90A0-4EB8-B8C4-F3C31ABD3D72}" sibTransId="{A68B91C3-A5D8-4A20-B1F3-627C181A8D23}"/>
    <dgm:cxn modelId="{DA5F8851-116B-415E-9D7E-ABA72B2708D1}" srcId="{9AF67BFA-315B-4136-B8DD-17D3FFAB2A7C}" destId="{DF5FAAFF-71FF-4BC3-A89A-4D4348A92237}" srcOrd="0" destOrd="0" parTransId="{3A06E576-9FB5-4DCE-A510-2E931D1A374C}" sibTransId="{F5EEE3E4-ED5C-465F-850D-400C396C5F78}"/>
    <dgm:cxn modelId="{595E1554-199C-436C-B6C6-11574FA0E25E}" type="presOf" srcId="{4CB1A0BA-8788-4CF3-9A55-F9D374714AD7}" destId="{991D047B-D6EF-4773-A5CF-D8D284C8EE42}" srcOrd="0" destOrd="0" presId="urn:microsoft.com/office/officeart/2005/8/layout/hProcess4"/>
    <dgm:cxn modelId="{44348158-FD31-4EDD-9DF7-079BE83F8AAE}" type="presOf" srcId="{5696D05B-FB37-4FF2-95CF-F61900238FDA}" destId="{2242A396-0A92-40D3-9694-5646B83C4672}" srcOrd="1" destOrd="4" presId="urn:microsoft.com/office/officeart/2005/8/layout/hProcess4"/>
    <dgm:cxn modelId="{7D598B58-0A66-40C8-9129-142D673BF932}" type="presOf" srcId="{5696D05B-FB37-4FF2-95CF-F61900238FDA}" destId="{70E78936-74A7-4796-A6F9-757C634C823F}" srcOrd="0" destOrd="4" presId="urn:microsoft.com/office/officeart/2005/8/layout/hProcess4"/>
    <dgm:cxn modelId="{0A6D777C-19F8-43D3-9002-357A98F8DF61}" srcId="{9AF67BFA-315B-4136-B8DD-17D3FFAB2A7C}" destId="{D5E5BC4E-D54F-4E09-9060-8C0045295BDC}" srcOrd="3" destOrd="0" parTransId="{D911CB58-6DC7-4CF1-A683-BB433A634C5C}" sibTransId="{6B918378-2EC2-476C-9706-C64BB2161DB4}"/>
    <dgm:cxn modelId="{66958C8A-07B6-4C4D-A66D-7E861F338F7F}" srcId="{BAB43DB6-03A4-4AB7-B866-0C3883795AFC}" destId="{E6EFD32C-97C4-45A6-8164-C9DF4633474C}" srcOrd="0" destOrd="0" parTransId="{2A6024B7-77F1-4DA0-9D95-32EBA58EFBD4}" sibTransId="{A1659F9F-7ED0-4EBD-BD94-89736DAA4628}"/>
    <dgm:cxn modelId="{0861FC8A-E26A-4BDA-B0C7-C84AB8048426}" type="presOf" srcId="{E6EFD32C-97C4-45A6-8164-C9DF4633474C}" destId="{812E89BF-8DC2-4D93-AECF-5B8125A0BECF}" srcOrd="0" destOrd="0" presId="urn:microsoft.com/office/officeart/2005/8/layout/hProcess4"/>
    <dgm:cxn modelId="{07929594-2813-47B7-8138-FA3F5D769671}" srcId="{E0559E3C-DAA2-49DB-93E3-83F5CE6E3956}" destId="{FD153718-97D5-44EE-A90B-086C3EEBFFFB}" srcOrd="2" destOrd="0" parTransId="{D3FD6AD7-855F-4BB6-8F73-A534A3FFDF70}" sibTransId="{4BC1993A-C5D0-48DC-9744-F45919856057}"/>
    <dgm:cxn modelId="{E682AAA3-0799-4F44-B9A6-C702100AE03D}" type="presOf" srcId="{262329A0-B15D-4B7A-9D6A-24C7888C0733}" destId="{B782FE7D-EFA9-4333-9422-38FFE3B8B8C6}" srcOrd="0" destOrd="0" presId="urn:microsoft.com/office/officeart/2005/8/layout/hProcess4"/>
    <dgm:cxn modelId="{A2E8A8AD-2F65-4221-A39F-DB64205429A6}" type="presOf" srcId="{6667FA93-9E77-4590-A429-C2433AEE8BC3}" destId="{47277103-C6D6-4B28-9E05-A53BAA169294}" srcOrd="1" destOrd="2" presId="urn:microsoft.com/office/officeart/2005/8/layout/hProcess4"/>
    <dgm:cxn modelId="{A8CB59B2-57DA-494C-A14E-2E46DE5E94D4}" srcId="{6062DA0A-12E6-4246-A2A8-E46A4B4E2933}" destId="{55281E2D-53C8-4333-992F-93DE831D600B}" srcOrd="1" destOrd="0" parTransId="{2D4A2B60-D3A5-4D87-B433-211EC3E9B050}" sibTransId="{D6B53A2B-4C2F-40DA-92CB-34EE5A1DFD03}"/>
    <dgm:cxn modelId="{993AC5B2-BED1-41E8-B7A5-2B701BB4AC5E}" type="presOf" srcId="{6667FA93-9E77-4590-A429-C2433AEE8BC3}" destId="{5D24887C-3C41-49C1-9F15-2BF054C2FB34}" srcOrd="0" destOrd="2" presId="urn:microsoft.com/office/officeart/2005/8/layout/hProcess4"/>
    <dgm:cxn modelId="{106CF1B4-1907-4794-9932-38E6555D01A8}" type="presOf" srcId="{E6EFD32C-97C4-45A6-8164-C9DF4633474C}" destId="{A1A5A9D9-F0F1-4ACB-BF23-6D627A3D8C54}" srcOrd="1" destOrd="0" presId="urn:microsoft.com/office/officeart/2005/8/layout/hProcess4"/>
    <dgm:cxn modelId="{313443B7-5993-4572-8165-6414B4D995A1}" type="presOf" srcId="{8C201514-5154-42FF-8AEB-A4B1C815D756}" destId="{9ABD5D68-B8CA-4D37-A4C5-55ACA6264237}" srcOrd="0" destOrd="0" presId="urn:microsoft.com/office/officeart/2005/8/layout/hProcess4"/>
    <dgm:cxn modelId="{39CD82C6-07E4-4949-8F4F-1974CCFD77D7}" type="presOf" srcId="{4CB1A0BA-8788-4CF3-9A55-F9D374714AD7}" destId="{446B44C8-D0EC-421E-AA6E-6E8360D831A3}" srcOrd="1" destOrd="0" presId="urn:microsoft.com/office/officeart/2005/8/layout/hProcess4"/>
    <dgm:cxn modelId="{81F85CC8-D10A-4BBE-B45F-BF6987141F1F}" type="presOf" srcId="{9AF67BFA-315B-4136-B8DD-17D3FFAB2A7C}" destId="{1A8F2F92-E606-457F-988B-C4D5D88298C1}" srcOrd="0" destOrd="0" presId="urn:microsoft.com/office/officeart/2005/8/layout/hProcess4"/>
    <dgm:cxn modelId="{1CE25FCE-5199-4070-B99C-100E0C94328E}" type="presOf" srcId="{DF5FAAFF-71FF-4BC3-A89A-4D4348A92237}" destId="{2242A396-0A92-40D3-9694-5646B83C4672}" srcOrd="1" destOrd="0" presId="urn:microsoft.com/office/officeart/2005/8/layout/hProcess4"/>
    <dgm:cxn modelId="{A09070D7-B3DE-4B27-9D9A-5D3CF6949526}" type="presOf" srcId="{F2CD32B1-A9ED-4ADE-AC85-D67D45123FD2}" destId="{5D24887C-3C41-49C1-9F15-2BF054C2FB34}" srcOrd="0" destOrd="3" presId="urn:microsoft.com/office/officeart/2005/8/layout/hProcess4"/>
    <dgm:cxn modelId="{D773A4DE-E173-4882-90F0-E3A87E78C1DE}" srcId="{FD153718-97D5-44EE-A90B-086C3EEBFFFB}" destId="{D6B8EE0F-C1F4-4CEA-8CFE-4D74A8F9E925}" srcOrd="2" destOrd="0" parTransId="{7DE20FE8-31F0-46C3-B738-0E40E8222ACA}" sibTransId="{34A1121C-2A2D-4CE1-8F27-74F5E8616A62}"/>
    <dgm:cxn modelId="{CFD36DE5-79C3-4968-872E-BF6183645EF5}" type="presOf" srcId="{C543CB86-361B-4D56-8352-9A9709B18F3D}" destId="{991D047B-D6EF-4773-A5CF-D8D284C8EE42}" srcOrd="0" destOrd="1" presId="urn:microsoft.com/office/officeart/2005/8/layout/hProcess4"/>
    <dgm:cxn modelId="{E2BED9E9-51B2-4B30-B5CE-8914BB4AA879}" srcId="{E0559E3C-DAA2-49DB-93E3-83F5CE6E3956}" destId="{BAB43DB6-03A4-4AB7-B866-0C3883795AFC}" srcOrd="3" destOrd="0" parTransId="{8848938C-2555-46E8-BE00-D618C88B0571}" sibTransId="{B352897F-3EDC-42FB-81A8-18DC4A0DE123}"/>
    <dgm:cxn modelId="{0378E6E9-CAAA-4E7E-BC78-2AA6733E61B8}" type="presOf" srcId="{D5E5BC4E-D54F-4E09-9060-8C0045295BDC}" destId="{2242A396-0A92-40D3-9694-5646B83C4672}" srcOrd="1" destOrd="3" presId="urn:microsoft.com/office/officeart/2005/8/layout/hProcess4"/>
    <dgm:cxn modelId="{148317EA-BB3E-4A04-B0FE-1C48A3B45317}" type="presOf" srcId="{E3E931EC-4DCE-479D-A162-17149AD231C4}" destId="{70E78936-74A7-4796-A6F9-757C634C823F}" srcOrd="0" destOrd="2" presId="urn:microsoft.com/office/officeart/2005/8/layout/hProcess4"/>
    <dgm:cxn modelId="{B6388AF6-BF81-4118-984F-38B2CC1EFF63}" srcId="{6062DA0A-12E6-4246-A2A8-E46A4B4E2933}" destId="{A1C39658-48E5-4A2B-890D-6ADC806F16CA}" srcOrd="0" destOrd="0" parTransId="{80AB2EF5-68CD-449A-AECD-222B5CB9C248}" sibTransId="{21AAD8FC-3F3C-4FE5-92B3-279DA0B319F0}"/>
    <dgm:cxn modelId="{6BF6BDF6-B71D-465E-9508-6E83A11F7EC7}" type="presOf" srcId="{F2CD32B1-A9ED-4ADE-AC85-D67D45123FD2}" destId="{47277103-C6D6-4B28-9E05-A53BAA169294}" srcOrd="1" destOrd="3" presId="urn:microsoft.com/office/officeart/2005/8/layout/hProcess4"/>
    <dgm:cxn modelId="{CBAA6DFC-67D5-47F5-A505-C3C79EB894E5}" type="presOf" srcId="{639ADCCD-305E-4ABA-B488-280510E9C933}" destId="{2242A396-0A92-40D3-9694-5646B83C4672}" srcOrd="1" destOrd="1" presId="urn:microsoft.com/office/officeart/2005/8/layout/hProcess4"/>
    <dgm:cxn modelId="{B68D8C50-BFE8-4F17-AF2F-C050CBF6560C}" type="presParOf" srcId="{38574EAC-593B-4873-B37C-C96C57D4BCCF}" destId="{A7D5666A-76ED-4AD4-B4FC-22A5CF85BAB4}" srcOrd="0" destOrd="0" presId="urn:microsoft.com/office/officeart/2005/8/layout/hProcess4"/>
    <dgm:cxn modelId="{B002FA6F-317A-48FB-8564-6E3C5E7BA6E7}" type="presParOf" srcId="{38574EAC-593B-4873-B37C-C96C57D4BCCF}" destId="{714CF558-F85B-48C3-9241-E3CE99BD2429}" srcOrd="1" destOrd="0" presId="urn:microsoft.com/office/officeart/2005/8/layout/hProcess4"/>
    <dgm:cxn modelId="{762AD823-B7B0-447C-85DE-5D498CB88D24}" type="presParOf" srcId="{38574EAC-593B-4873-B37C-C96C57D4BCCF}" destId="{F2D703F5-5ECF-4F1D-8618-0AD53F64B937}" srcOrd="2" destOrd="0" presId="urn:microsoft.com/office/officeart/2005/8/layout/hProcess4"/>
    <dgm:cxn modelId="{EC43A4B2-2EC4-48D5-BF50-A3BC0EAE5026}" type="presParOf" srcId="{F2D703F5-5ECF-4F1D-8618-0AD53F64B937}" destId="{BC46D7A0-E8B9-462E-9D4D-2BFB621A76B2}" srcOrd="0" destOrd="0" presId="urn:microsoft.com/office/officeart/2005/8/layout/hProcess4"/>
    <dgm:cxn modelId="{DAB7574C-5CE6-4DA8-990C-06507B6CEDBD}" type="presParOf" srcId="{BC46D7A0-E8B9-462E-9D4D-2BFB621A76B2}" destId="{4D36FAF7-15C3-42A0-943B-6DF1C001DCAE}" srcOrd="0" destOrd="0" presId="urn:microsoft.com/office/officeart/2005/8/layout/hProcess4"/>
    <dgm:cxn modelId="{7DB64066-A6AD-4BFB-941D-517DF49A7864}" type="presParOf" srcId="{BC46D7A0-E8B9-462E-9D4D-2BFB621A76B2}" destId="{70E78936-74A7-4796-A6F9-757C634C823F}" srcOrd="1" destOrd="0" presId="urn:microsoft.com/office/officeart/2005/8/layout/hProcess4"/>
    <dgm:cxn modelId="{369A3848-F791-43B6-80A9-048F05A73D76}" type="presParOf" srcId="{BC46D7A0-E8B9-462E-9D4D-2BFB621A76B2}" destId="{2242A396-0A92-40D3-9694-5646B83C4672}" srcOrd="2" destOrd="0" presId="urn:microsoft.com/office/officeart/2005/8/layout/hProcess4"/>
    <dgm:cxn modelId="{CB3FA053-4997-4B0F-9C83-D230A9874E94}" type="presParOf" srcId="{BC46D7A0-E8B9-462E-9D4D-2BFB621A76B2}" destId="{1A8F2F92-E606-457F-988B-C4D5D88298C1}" srcOrd="3" destOrd="0" presId="urn:microsoft.com/office/officeart/2005/8/layout/hProcess4"/>
    <dgm:cxn modelId="{5666C4E9-9E10-4B1E-9FE3-E81831D25676}" type="presParOf" srcId="{BC46D7A0-E8B9-462E-9D4D-2BFB621A76B2}" destId="{6EE65981-E4D4-4FA2-9404-31D4F71446F6}" srcOrd="4" destOrd="0" presId="urn:microsoft.com/office/officeart/2005/8/layout/hProcess4"/>
    <dgm:cxn modelId="{B571BE45-115B-4BCC-A1A5-8AA540C8FE13}" type="presParOf" srcId="{F2D703F5-5ECF-4F1D-8618-0AD53F64B937}" destId="{B782FE7D-EFA9-4333-9422-38FFE3B8B8C6}" srcOrd="1" destOrd="0" presId="urn:microsoft.com/office/officeart/2005/8/layout/hProcess4"/>
    <dgm:cxn modelId="{01AF3208-A836-40C4-91AC-FA80B375D25F}" type="presParOf" srcId="{F2D703F5-5ECF-4F1D-8618-0AD53F64B937}" destId="{BFFA1B6D-E119-4C81-AAAC-0EAE0EBB6C11}" srcOrd="2" destOrd="0" presId="urn:microsoft.com/office/officeart/2005/8/layout/hProcess4"/>
    <dgm:cxn modelId="{9350EAAB-18E4-42E8-B50F-27FBC1D30CE7}" type="presParOf" srcId="{BFFA1B6D-E119-4C81-AAAC-0EAE0EBB6C11}" destId="{02987C55-B156-40B0-9141-600D3EB615FE}" srcOrd="0" destOrd="0" presId="urn:microsoft.com/office/officeart/2005/8/layout/hProcess4"/>
    <dgm:cxn modelId="{5AA94722-BB67-4C56-86E1-1BD115869AD3}" type="presParOf" srcId="{BFFA1B6D-E119-4C81-AAAC-0EAE0EBB6C11}" destId="{5D24887C-3C41-49C1-9F15-2BF054C2FB34}" srcOrd="1" destOrd="0" presId="urn:microsoft.com/office/officeart/2005/8/layout/hProcess4"/>
    <dgm:cxn modelId="{339D20C7-F781-470C-A1D6-40AE7AAE8A5B}" type="presParOf" srcId="{BFFA1B6D-E119-4C81-AAAC-0EAE0EBB6C11}" destId="{47277103-C6D6-4B28-9E05-A53BAA169294}" srcOrd="2" destOrd="0" presId="urn:microsoft.com/office/officeart/2005/8/layout/hProcess4"/>
    <dgm:cxn modelId="{7117E145-9FC5-46A9-B898-37C31845AB69}" type="presParOf" srcId="{BFFA1B6D-E119-4C81-AAAC-0EAE0EBB6C11}" destId="{21D1C96F-F434-414D-A018-218B4F235594}" srcOrd="3" destOrd="0" presId="urn:microsoft.com/office/officeart/2005/8/layout/hProcess4"/>
    <dgm:cxn modelId="{D95D4657-48A6-4360-9C71-0EB45AB7D1A6}" type="presParOf" srcId="{BFFA1B6D-E119-4C81-AAAC-0EAE0EBB6C11}" destId="{8A303072-65EA-4D22-9719-DACBB08551BE}" srcOrd="4" destOrd="0" presId="urn:microsoft.com/office/officeart/2005/8/layout/hProcess4"/>
    <dgm:cxn modelId="{F2CE67CB-0BD1-4BA1-9EB9-5727B4852735}" type="presParOf" srcId="{F2D703F5-5ECF-4F1D-8618-0AD53F64B937}" destId="{9ABD5D68-B8CA-4D37-A4C5-55ACA6264237}" srcOrd="3" destOrd="0" presId="urn:microsoft.com/office/officeart/2005/8/layout/hProcess4"/>
    <dgm:cxn modelId="{DD8970E6-5A80-4CEA-8046-3366AEFD8684}" type="presParOf" srcId="{F2D703F5-5ECF-4F1D-8618-0AD53F64B937}" destId="{B59690CD-CECF-4AF7-BEF4-25400D0BC7AD}" srcOrd="4" destOrd="0" presId="urn:microsoft.com/office/officeart/2005/8/layout/hProcess4"/>
    <dgm:cxn modelId="{1AE2AA71-F752-41E6-9389-085DA0F652A0}" type="presParOf" srcId="{B59690CD-CECF-4AF7-BEF4-25400D0BC7AD}" destId="{6AC1F300-DFCB-4BB7-AB34-5C5B6E4ABD24}" srcOrd="0" destOrd="0" presId="urn:microsoft.com/office/officeart/2005/8/layout/hProcess4"/>
    <dgm:cxn modelId="{6615E9C4-B387-4BA6-8ED8-BD8DC8C5822F}" type="presParOf" srcId="{B59690CD-CECF-4AF7-BEF4-25400D0BC7AD}" destId="{991D047B-D6EF-4773-A5CF-D8D284C8EE42}" srcOrd="1" destOrd="0" presId="urn:microsoft.com/office/officeart/2005/8/layout/hProcess4"/>
    <dgm:cxn modelId="{4AC4468F-B8BC-4222-B6D3-AB3C3DEA3612}" type="presParOf" srcId="{B59690CD-CECF-4AF7-BEF4-25400D0BC7AD}" destId="{446B44C8-D0EC-421E-AA6E-6E8360D831A3}" srcOrd="2" destOrd="0" presId="urn:microsoft.com/office/officeart/2005/8/layout/hProcess4"/>
    <dgm:cxn modelId="{E4C4EABB-B9D4-40B4-9248-1BF8243FB645}" type="presParOf" srcId="{B59690CD-CECF-4AF7-BEF4-25400D0BC7AD}" destId="{32DC4DDE-FB95-449C-A897-2CCEAD4BC803}" srcOrd="3" destOrd="0" presId="urn:microsoft.com/office/officeart/2005/8/layout/hProcess4"/>
    <dgm:cxn modelId="{D6DF6E5B-D4DD-4731-B7F1-2D8C8C1E44A0}" type="presParOf" srcId="{B59690CD-CECF-4AF7-BEF4-25400D0BC7AD}" destId="{E775AA4B-4F9E-4169-9D1F-8057431DC5B5}" srcOrd="4" destOrd="0" presId="urn:microsoft.com/office/officeart/2005/8/layout/hProcess4"/>
    <dgm:cxn modelId="{39F4271C-0151-47A2-A7A3-8911DF5E0DFD}" type="presParOf" srcId="{F2D703F5-5ECF-4F1D-8618-0AD53F64B937}" destId="{EB940574-95CD-4642-BA1A-91997D4C3257}" srcOrd="5" destOrd="0" presId="urn:microsoft.com/office/officeart/2005/8/layout/hProcess4"/>
    <dgm:cxn modelId="{FF6FE997-1E09-4FD0-8C06-7A13A1BD3085}" type="presParOf" srcId="{F2D703F5-5ECF-4F1D-8618-0AD53F64B937}" destId="{D725CE6C-135D-4103-AD0E-3117E02341E9}" srcOrd="6" destOrd="0" presId="urn:microsoft.com/office/officeart/2005/8/layout/hProcess4"/>
    <dgm:cxn modelId="{1624EECA-5EC2-45F3-9ADF-E957171A090D}" type="presParOf" srcId="{D725CE6C-135D-4103-AD0E-3117E02341E9}" destId="{49FA1E61-9BBD-4932-A26D-F9A8096E7FBD}" srcOrd="0" destOrd="0" presId="urn:microsoft.com/office/officeart/2005/8/layout/hProcess4"/>
    <dgm:cxn modelId="{63E259F0-D55C-4895-AB40-7238651903DF}" type="presParOf" srcId="{D725CE6C-135D-4103-AD0E-3117E02341E9}" destId="{812E89BF-8DC2-4D93-AECF-5B8125A0BECF}" srcOrd="1" destOrd="0" presId="urn:microsoft.com/office/officeart/2005/8/layout/hProcess4"/>
    <dgm:cxn modelId="{BB3D9936-663A-4F52-AE01-312ADEEB710B}" type="presParOf" srcId="{D725CE6C-135D-4103-AD0E-3117E02341E9}" destId="{A1A5A9D9-F0F1-4ACB-BF23-6D627A3D8C54}" srcOrd="2" destOrd="0" presId="urn:microsoft.com/office/officeart/2005/8/layout/hProcess4"/>
    <dgm:cxn modelId="{86B35E1F-3433-4838-8FA1-6273F11B45EF}" type="presParOf" srcId="{D725CE6C-135D-4103-AD0E-3117E02341E9}" destId="{7434F802-10E6-4320-A8BF-74A0F5D408E9}" srcOrd="3" destOrd="0" presId="urn:microsoft.com/office/officeart/2005/8/layout/hProcess4"/>
    <dgm:cxn modelId="{C1C798F6-A702-4F1E-98C1-4832F8BDF71B}" type="presParOf" srcId="{D725CE6C-135D-4103-AD0E-3117E02341E9}" destId="{DE02DE3A-2742-455C-945A-6630BB4FE16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0559E3C-DAA2-49DB-93E3-83F5CE6E3956}" type="doc">
      <dgm:prSet loTypeId="urn:microsoft.com/office/officeart/2005/8/layout/hProcess4" loCatId="process" qsTypeId="urn:microsoft.com/office/officeart/2005/8/quickstyle/simple1" qsCatId="simple" csTypeId="urn:microsoft.com/office/officeart/2005/8/colors/colorful5" csCatId="colorful" phldr="1"/>
      <dgm:spPr/>
      <dgm:t>
        <a:bodyPr/>
        <a:lstStyle/>
        <a:p>
          <a:endParaRPr lang="fr-FR"/>
        </a:p>
      </dgm:t>
    </dgm:pt>
    <dgm:pt modelId="{9AF67BFA-315B-4136-B8DD-17D3FFAB2A7C}">
      <dgm:prSet phldrT="[Texte]"/>
      <dgm:spPr/>
      <dgm:t>
        <a:bodyPr/>
        <a:lstStyle/>
        <a:p>
          <a:r>
            <a:rPr lang="fr-FR" dirty="0"/>
            <a:t>map</a:t>
          </a:r>
        </a:p>
      </dgm:t>
    </dgm:pt>
    <dgm:pt modelId="{45110DB0-CCA8-4AC7-ABAE-5C0B176BE194}" type="parTrans" cxnId="{8A63E92E-7EA5-49CE-95FB-D28631320A6C}">
      <dgm:prSet/>
      <dgm:spPr/>
      <dgm:t>
        <a:bodyPr/>
        <a:lstStyle/>
        <a:p>
          <a:endParaRPr lang="fr-FR"/>
        </a:p>
      </dgm:t>
    </dgm:pt>
    <dgm:pt modelId="{262329A0-B15D-4B7A-9D6A-24C7888C0733}" type="sibTrans" cxnId="{8A63E92E-7EA5-49CE-95FB-D28631320A6C}">
      <dgm:prSet/>
      <dgm:spPr/>
      <dgm:t>
        <a:bodyPr/>
        <a:lstStyle/>
        <a:p>
          <a:endParaRPr lang="fr-FR"/>
        </a:p>
      </dgm:t>
    </dgm:pt>
    <dgm:pt modelId="{DF5FAAFF-71FF-4BC3-A89A-4D4348A92237}">
      <dgm:prSet phldrT="[Texte]" custT="1"/>
      <dgm:spPr/>
      <dgm:t>
        <a:bodyPr/>
        <a:lstStyle/>
        <a:p>
          <a:pPr>
            <a:buNone/>
          </a:pPr>
          <a:r>
            <a:rPr lang="fr-FR" sz="1600" dirty="0"/>
            <a:t>10 2,10</a:t>
          </a:r>
        </a:p>
      </dgm:t>
    </dgm:pt>
    <dgm:pt modelId="{3A06E576-9FB5-4DCE-A510-2E931D1A374C}" type="parTrans" cxnId="{DA5F8851-116B-415E-9D7E-ABA72B2708D1}">
      <dgm:prSet/>
      <dgm:spPr/>
      <dgm:t>
        <a:bodyPr/>
        <a:lstStyle/>
        <a:p>
          <a:endParaRPr lang="fr-FR"/>
        </a:p>
      </dgm:t>
    </dgm:pt>
    <dgm:pt modelId="{F5EEE3E4-ED5C-465F-850D-400C396C5F78}" type="sibTrans" cxnId="{DA5F8851-116B-415E-9D7E-ABA72B2708D1}">
      <dgm:prSet/>
      <dgm:spPr/>
      <dgm:t>
        <a:bodyPr/>
        <a:lstStyle/>
        <a:p>
          <a:endParaRPr lang="fr-FR"/>
        </a:p>
      </dgm:t>
    </dgm:pt>
    <dgm:pt modelId="{936BBB30-0D1D-4D42-9999-836E28921B45}">
      <dgm:prSet phldrT="[Texte]" custT="1"/>
      <dgm:spPr/>
      <dgm:t>
        <a:bodyPr/>
        <a:lstStyle/>
        <a:p>
          <a:pPr>
            <a:buNone/>
          </a:pPr>
          <a:r>
            <a:rPr lang="fr-FR" sz="1600" dirty="0"/>
            <a:t>20 3,5</a:t>
          </a:r>
        </a:p>
      </dgm:t>
    </dgm:pt>
    <dgm:pt modelId="{EEEFE9FC-E5DF-42E8-924F-62D7DDE4E6DD}" type="parTrans" cxnId="{B596F5B3-6BE8-4388-9BF0-9DCF5E2F3B49}">
      <dgm:prSet/>
      <dgm:spPr/>
      <dgm:t>
        <a:bodyPr/>
        <a:lstStyle/>
        <a:p>
          <a:endParaRPr lang="fr-FR"/>
        </a:p>
      </dgm:t>
    </dgm:pt>
    <dgm:pt modelId="{FCE2DDF5-A490-4D41-AF61-57FAD24FF4DB}" type="sibTrans" cxnId="{B596F5B3-6BE8-4388-9BF0-9DCF5E2F3B49}">
      <dgm:prSet/>
      <dgm:spPr/>
      <dgm:t>
        <a:bodyPr/>
        <a:lstStyle/>
        <a:p>
          <a:endParaRPr lang="fr-FR"/>
        </a:p>
      </dgm:t>
    </dgm:pt>
    <dgm:pt modelId="{6062DA0A-12E6-4246-A2A8-E46A4B4E2933}">
      <dgm:prSet phldrT="[Texte]"/>
      <dgm:spPr/>
      <dgm:t>
        <a:bodyPr/>
        <a:lstStyle/>
        <a:p>
          <a:r>
            <a:rPr lang="fr-FR" dirty="0"/>
            <a:t>Shuffle &amp; sort</a:t>
          </a:r>
        </a:p>
      </dgm:t>
    </dgm:pt>
    <dgm:pt modelId="{4A9E7660-6E83-4331-B183-D7C59F5776C3}" type="parTrans" cxnId="{4EC73226-12DB-4E8C-A0CE-FC3439BD5D22}">
      <dgm:prSet/>
      <dgm:spPr/>
      <dgm:t>
        <a:bodyPr/>
        <a:lstStyle/>
        <a:p>
          <a:endParaRPr lang="fr-FR"/>
        </a:p>
      </dgm:t>
    </dgm:pt>
    <dgm:pt modelId="{8C201514-5154-42FF-8AEB-A4B1C815D756}" type="sibTrans" cxnId="{4EC73226-12DB-4E8C-A0CE-FC3439BD5D22}">
      <dgm:prSet/>
      <dgm:spPr/>
      <dgm:t>
        <a:bodyPr/>
        <a:lstStyle/>
        <a:p>
          <a:endParaRPr lang="fr-FR"/>
        </a:p>
      </dgm:t>
    </dgm:pt>
    <dgm:pt modelId="{55281E2D-53C8-4333-992F-93DE831D600B}">
      <dgm:prSet phldrT="[Texte]" custT="1"/>
      <dgm:spPr/>
      <dgm:t>
        <a:bodyPr/>
        <a:lstStyle/>
        <a:p>
          <a:pPr>
            <a:buNone/>
          </a:pPr>
          <a:r>
            <a:rPr lang="fr-FR" sz="1600" dirty="0"/>
            <a:t>10 2,10</a:t>
          </a:r>
        </a:p>
      </dgm:t>
    </dgm:pt>
    <dgm:pt modelId="{2D4A2B60-D3A5-4D87-B433-211EC3E9B050}" type="parTrans" cxnId="{A8CB59B2-57DA-494C-A14E-2E46DE5E94D4}">
      <dgm:prSet/>
      <dgm:spPr/>
      <dgm:t>
        <a:bodyPr/>
        <a:lstStyle/>
        <a:p>
          <a:endParaRPr lang="fr-FR"/>
        </a:p>
      </dgm:t>
    </dgm:pt>
    <dgm:pt modelId="{D6B53A2B-4C2F-40DA-92CB-34EE5A1DFD03}" type="sibTrans" cxnId="{A8CB59B2-57DA-494C-A14E-2E46DE5E94D4}">
      <dgm:prSet/>
      <dgm:spPr/>
      <dgm:t>
        <a:bodyPr/>
        <a:lstStyle/>
        <a:p>
          <a:endParaRPr lang="fr-FR"/>
        </a:p>
      </dgm:t>
    </dgm:pt>
    <dgm:pt modelId="{BAB43DB6-03A4-4AB7-B866-0C3883795AFC}">
      <dgm:prSet phldrT="[Texte]"/>
      <dgm:spPr/>
      <dgm:t>
        <a:bodyPr/>
        <a:lstStyle/>
        <a:p>
          <a:r>
            <a:rPr lang="fr-FR" dirty="0"/>
            <a:t>output</a:t>
          </a:r>
        </a:p>
      </dgm:t>
    </dgm:pt>
    <dgm:pt modelId="{8848938C-2555-46E8-BE00-D618C88B0571}" type="parTrans" cxnId="{E2BED9E9-51B2-4B30-B5CE-8914BB4AA879}">
      <dgm:prSet/>
      <dgm:spPr/>
      <dgm:t>
        <a:bodyPr/>
        <a:lstStyle/>
        <a:p>
          <a:endParaRPr lang="fr-FR"/>
        </a:p>
      </dgm:t>
    </dgm:pt>
    <dgm:pt modelId="{B352897F-3EDC-42FB-81A8-18DC4A0DE123}" type="sibTrans" cxnId="{E2BED9E9-51B2-4B30-B5CE-8914BB4AA879}">
      <dgm:prSet/>
      <dgm:spPr/>
      <dgm:t>
        <a:bodyPr/>
        <a:lstStyle/>
        <a:p>
          <a:endParaRPr lang="fr-FR"/>
        </a:p>
      </dgm:t>
    </dgm:pt>
    <dgm:pt modelId="{EA88D99E-2EEC-487B-888A-7210A302DBFA}">
      <dgm:prSet phldrT="[Texte]" custT="1"/>
      <dgm:spPr/>
      <dgm:t>
        <a:bodyPr/>
        <a:lstStyle/>
        <a:p>
          <a:r>
            <a:rPr lang="fr-FR" sz="1200" b="0" dirty="0"/>
            <a:t>Destination_ID   Destination_Name  avg_datetime</a:t>
          </a:r>
          <a:endParaRPr lang="fr-FR" sz="4200" dirty="0"/>
        </a:p>
      </dgm:t>
    </dgm:pt>
    <dgm:pt modelId="{02D2F073-CADF-4B7C-AF64-B2DCA3EC7243}" type="parTrans" cxnId="{6B47CC42-6DAD-4FCB-AFC6-E9E950239836}">
      <dgm:prSet/>
      <dgm:spPr/>
      <dgm:t>
        <a:bodyPr/>
        <a:lstStyle/>
        <a:p>
          <a:endParaRPr lang="fr-FR"/>
        </a:p>
      </dgm:t>
    </dgm:pt>
    <dgm:pt modelId="{D0E668F7-58EE-4D46-9BF4-F72E9024F3DB}" type="sibTrans" cxnId="{6B47CC42-6DAD-4FCB-AFC6-E9E950239836}">
      <dgm:prSet/>
      <dgm:spPr/>
      <dgm:t>
        <a:bodyPr/>
        <a:lstStyle/>
        <a:p>
          <a:endParaRPr lang="fr-FR"/>
        </a:p>
      </dgm:t>
    </dgm:pt>
    <dgm:pt modelId="{5696D05B-FB37-4FF2-95CF-F61900238FDA}">
      <dgm:prSet phldrT="[Texte]"/>
      <dgm:spPr/>
      <dgm:t>
        <a:bodyPr/>
        <a:lstStyle/>
        <a:p>
          <a:endParaRPr lang="fr-FR" sz="1100" dirty="0"/>
        </a:p>
      </dgm:t>
    </dgm:pt>
    <dgm:pt modelId="{F7AC6E9E-88D1-4321-8578-FFC727FA8558}" type="parTrans" cxnId="{5FD7A739-7647-457C-825D-C03E70373683}">
      <dgm:prSet/>
      <dgm:spPr/>
      <dgm:t>
        <a:bodyPr/>
        <a:lstStyle/>
        <a:p>
          <a:endParaRPr lang="fr-FR"/>
        </a:p>
      </dgm:t>
    </dgm:pt>
    <dgm:pt modelId="{3C9F1DEF-034B-492E-9F30-6666C5E12B03}" type="sibTrans" cxnId="{5FD7A739-7647-457C-825D-C03E70373683}">
      <dgm:prSet/>
      <dgm:spPr/>
      <dgm:t>
        <a:bodyPr/>
        <a:lstStyle/>
        <a:p>
          <a:endParaRPr lang="fr-FR"/>
        </a:p>
      </dgm:t>
    </dgm:pt>
    <dgm:pt modelId="{7551BDA2-13AE-49B4-9B6C-7748109807FE}">
      <dgm:prSet phldrT="[Texte]" custT="1"/>
      <dgm:spPr/>
      <dgm:t>
        <a:bodyPr/>
        <a:lstStyle/>
        <a:p>
          <a:pPr>
            <a:buNone/>
          </a:pPr>
          <a:r>
            <a:rPr lang="fr-FR" sz="1600" dirty="0"/>
            <a:t>80 6,9</a:t>
          </a:r>
        </a:p>
      </dgm:t>
    </dgm:pt>
    <dgm:pt modelId="{F188781F-53FC-41F8-8331-B6A2DD01A82B}" type="parTrans" cxnId="{B6A68E97-0AAB-4311-8254-BE03EB87712C}">
      <dgm:prSet/>
      <dgm:spPr/>
      <dgm:t>
        <a:bodyPr/>
        <a:lstStyle/>
        <a:p>
          <a:endParaRPr lang="fr-FR"/>
        </a:p>
      </dgm:t>
    </dgm:pt>
    <dgm:pt modelId="{7986FA59-65F7-452D-A614-3AB9D4F61D50}" type="sibTrans" cxnId="{B6A68E97-0AAB-4311-8254-BE03EB87712C}">
      <dgm:prSet/>
      <dgm:spPr/>
      <dgm:t>
        <a:bodyPr/>
        <a:lstStyle/>
        <a:p>
          <a:endParaRPr lang="fr-FR"/>
        </a:p>
      </dgm:t>
    </dgm:pt>
    <dgm:pt modelId="{E5310CB5-D3E4-48B8-A8E4-6A60D04565F5}">
      <dgm:prSet phldrT="[Texte]" custT="1"/>
      <dgm:spPr/>
      <dgm:t>
        <a:bodyPr/>
        <a:lstStyle/>
        <a:p>
          <a:pPr>
            <a:buNone/>
          </a:pPr>
          <a:r>
            <a:rPr lang="fr-FR" sz="1600" dirty="0"/>
            <a:t>45 7,8</a:t>
          </a:r>
        </a:p>
      </dgm:t>
    </dgm:pt>
    <dgm:pt modelId="{9F989E6B-3BA2-412E-8840-5FE1A42F244A}" type="parTrans" cxnId="{DCF1D94F-672B-4810-8CE2-A0B3B5E3998F}">
      <dgm:prSet/>
      <dgm:spPr/>
      <dgm:t>
        <a:bodyPr/>
        <a:lstStyle/>
        <a:p>
          <a:endParaRPr lang="fr-FR"/>
        </a:p>
      </dgm:t>
    </dgm:pt>
    <dgm:pt modelId="{684EE861-8134-4A70-B8AA-7DBE4675C107}" type="sibTrans" cxnId="{DCF1D94F-672B-4810-8CE2-A0B3B5E3998F}">
      <dgm:prSet/>
      <dgm:spPr/>
      <dgm:t>
        <a:bodyPr/>
        <a:lstStyle/>
        <a:p>
          <a:endParaRPr lang="fr-FR"/>
        </a:p>
      </dgm:t>
    </dgm:pt>
    <dgm:pt modelId="{FD153718-97D5-44EE-A90B-086C3EEBFFFB}">
      <dgm:prSet phldrT="[Texte]"/>
      <dgm:spPr/>
      <dgm:t>
        <a:bodyPr/>
        <a:lstStyle/>
        <a:p>
          <a:pPr>
            <a:buNone/>
          </a:pPr>
          <a:r>
            <a:rPr lang="fr-FR" dirty="0"/>
            <a:t>Reduce</a:t>
          </a:r>
        </a:p>
      </dgm:t>
    </dgm:pt>
    <dgm:pt modelId="{D3FD6AD7-855F-4BB6-8F73-A534A3FFDF70}" type="parTrans" cxnId="{07929594-2813-47B7-8138-FA3F5D769671}">
      <dgm:prSet/>
      <dgm:spPr/>
      <dgm:t>
        <a:bodyPr/>
        <a:lstStyle/>
        <a:p>
          <a:endParaRPr lang="fr-FR"/>
        </a:p>
      </dgm:t>
    </dgm:pt>
    <dgm:pt modelId="{4BC1993A-C5D0-48DC-9744-F45919856057}" type="sibTrans" cxnId="{07929594-2813-47B7-8138-FA3F5D769671}">
      <dgm:prSet/>
      <dgm:spPr/>
      <dgm:t>
        <a:bodyPr/>
        <a:lstStyle/>
        <a:p>
          <a:endParaRPr lang="fr-FR"/>
        </a:p>
      </dgm:t>
    </dgm:pt>
    <dgm:pt modelId="{9AA8E3E1-C1A9-4C82-9D8F-903C56479D23}">
      <dgm:prSet phldrT="[Texte]" custT="1"/>
      <dgm:spPr/>
      <dgm:t>
        <a:bodyPr/>
        <a:lstStyle/>
        <a:p>
          <a:pPr>
            <a:buNone/>
          </a:pPr>
          <a:r>
            <a:rPr lang="fr-FR" sz="1400" dirty="0"/>
            <a:t>Avg = sum /count</a:t>
          </a:r>
        </a:p>
      </dgm:t>
    </dgm:pt>
    <dgm:pt modelId="{F93C27A2-7218-44A0-86D2-B4CCEE77493E}" type="parTrans" cxnId="{A4A0956F-4095-417C-B01F-3BF8D9487899}">
      <dgm:prSet/>
      <dgm:spPr/>
      <dgm:t>
        <a:bodyPr/>
        <a:lstStyle/>
        <a:p>
          <a:endParaRPr lang="fr-FR"/>
        </a:p>
      </dgm:t>
    </dgm:pt>
    <dgm:pt modelId="{F44C1122-4B56-44FE-BCDC-3A304E30CB2D}" type="sibTrans" cxnId="{A4A0956F-4095-417C-B01F-3BF8D9487899}">
      <dgm:prSet/>
      <dgm:spPr/>
      <dgm:t>
        <a:bodyPr/>
        <a:lstStyle/>
        <a:p>
          <a:endParaRPr lang="fr-FR"/>
        </a:p>
      </dgm:t>
    </dgm:pt>
    <dgm:pt modelId="{742CFF03-EFBB-4F92-BE76-94C2DB5ACECD}">
      <dgm:prSet phldrT="[Texte]" custT="1"/>
      <dgm:spPr/>
      <dgm:t>
        <a:bodyPr/>
        <a:lstStyle/>
        <a:p>
          <a:pPr>
            <a:buNone/>
          </a:pPr>
          <a:r>
            <a:rPr lang="en-US" sz="1400" noProof="0" dirty="0"/>
            <a:t>Count destination occurrence</a:t>
          </a:r>
        </a:p>
      </dgm:t>
    </dgm:pt>
    <dgm:pt modelId="{1A281A4B-9CB7-4962-B1CB-0EB305562993}" type="parTrans" cxnId="{339DA7FB-0198-4573-A5DE-395EB2B02ABE}">
      <dgm:prSet/>
      <dgm:spPr/>
      <dgm:t>
        <a:bodyPr/>
        <a:lstStyle/>
        <a:p>
          <a:endParaRPr lang="fr-FR"/>
        </a:p>
      </dgm:t>
    </dgm:pt>
    <dgm:pt modelId="{EF55D64A-BA62-47EB-859C-637AED18581B}" type="sibTrans" cxnId="{339DA7FB-0198-4573-A5DE-395EB2B02ABE}">
      <dgm:prSet/>
      <dgm:spPr/>
      <dgm:t>
        <a:bodyPr/>
        <a:lstStyle/>
        <a:p>
          <a:endParaRPr lang="fr-FR"/>
        </a:p>
      </dgm:t>
    </dgm:pt>
    <dgm:pt modelId="{23F5FF06-BAEB-4B4F-A716-8C570944CBAF}">
      <dgm:prSet phldrT="[Texte]" custT="1"/>
      <dgm:spPr/>
      <dgm:t>
        <a:bodyPr/>
        <a:lstStyle/>
        <a:p>
          <a:pPr>
            <a:buNone/>
          </a:pPr>
          <a:r>
            <a:rPr lang="en-US" sz="1400" noProof="0" dirty="0"/>
            <a:t>Sum(duration per destination)</a:t>
          </a:r>
        </a:p>
      </dgm:t>
    </dgm:pt>
    <dgm:pt modelId="{D6591B22-23FE-408E-9C21-A87B7F9378E6}" type="parTrans" cxnId="{CBCA3A5C-F028-495B-9956-319014C471B0}">
      <dgm:prSet/>
      <dgm:spPr/>
      <dgm:t>
        <a:bodyPr/>
        <a:lstStyle/>
        <a:p>
          <a:endParaRPr lang="fr-FR"/>
        </a:p>
      </dgm:t>
    </dgm:pt>
    <dgm:pt modelId="{53E663F8-7E86-4B1D-97E2-2AFD6518389C}" type="sibTrans" cxnId="{CBCA3A5C-F028-495B-9956-319014C471B0}">
      <dgm:prSet/>
      <dgm:spPr/>
      <dgm:t>
        <a:bodyPr/>
        <a:lstStyle/>
        <a:p>
          <a:endParaRPr lang="fr-FR"/>
        </a:p>
      </dgm:t>
    </dgm:pt>
    <dgm:pt modelId="{F493C510-21A4-47C8-8AC8-9DE01DA4A49D}">
      <dgm:prSet custT="1"/>
      <dgm:spPr/>
      <dgm:t>
        <a:bodyPr/>
        <a:lstStyle/>
        <a:p>
          <a:pPr>
            <a:buNone/>
          </a:pPr>
          <a:r>
            <a:rPr lang="fr-FR" sz="1600" dirty="0"/>
            <a:t>20 3,5</a:t>
          </a:r>
        </a:p>
      </dgm:t>
    </dgm:pt>
    <dgm:pt modelId="{AC13A32A-6161-4AEF-B856-3A6D865D053F}" type="parTrans" cxnId="{23927ECA-39D3-4ABC-9035-DB81FB3ADB03}">
      <dgm:prSet/>
      <dgm:spPr/>
      <dgm:t>
        <a:bodyPr/>
        <a:lstStyle/>
        <a:p>
          <a:endParaRPr lang="fr-FR"/>
        </a:p>
      </dgm:t>
    </dgm:pt>
    <dgm:pt modelId="{31490204-ED05-433D-A05A-33C241B4D6CC}" type="sibTrans" cxnId="{23927ECA-39D3-4ABC-9035-DB81FB3ADB03}">
      <dgm:prSet/>
      <dgm:spPr/>
      <dgm:t>
        <a:bodyPr/>
        <a:lstStyle/>
        <a:p>
          <a:endParaRPr lang="fr-FR"/>
        </a:p>
      </dgm:t>
    </dgm:pt>
    <dgm:pt modelId="{21C23CA4-E6D7-4D66-8147-50DCA00F299E}">
      <dgm:prSet custT="1"/>
      <dgm:spPr/>
      <dgm:t>
        <a:bodyPr/>
        <a:lstStyle/>
        <a:p>
          <a:pPr>
            <a:buNone/>
          </a:pPr>
          <a:r>
            <a:rPr lang="fr-FR" sz="1600" dirty="0"/>
            <a:t>80 6,9</a:t>
          </a:r>
        </a:p>
      </dgm:t>
    </dgm:pt>
    <dgm:pt modelId="{8DB21773-ADD3-4F31-9D2A-FF1419AB051D}" type="parTrans" cxnId="{12228850-6007-4064-A33F-B4C4FD2C2C8A}">
      <dgm:prSet/>
      <dgm:spPr/>
      <dgm:t>
        <a:bodyPr/>
        <a:lstStyle/>
        <a:p>
          <a:endParaRPr lang="fr-FR"/>
        </a:p>
      </dgm:t>
    </dgm:pt>
    <dgm:pt modelId="{A76430E1-230C-405B-85D9-98EC671F1F81}" type="sibTrans" cxnId="{12228850-6007-4064-A33F-B4C4FD2C2C8A}">
      <dgm:prSet/>
      <dgm:spPr/>
      <dgm:t>
        <a:bodyPr/>
        <a:lstStyle/>
        <a:p>
          <a:endParaRPr lang="fr-FR"/>
        </a:p>
      </dgm:t>
    </dgm:pt>
    <dgm:pt modelId="{D435D670-D34A-4EB9-AD76-109E807AB823}">
      <dgm:prSet custT="1"/>
      <dgm:spPr/>
      <dgm:t>
        <a:bodyPr/>
        <a:lstStyle/>
        <a:p>
          <a:pPr>
            <a:buNone/>
          </a:pPr>
          <a:r>
            <a:rPr lang="fr-FR" sz="1600" dirty="0"/>
            <a:t>45 7,8</a:t>
          </a:r>
        </a:p>
      </dgm:t>
    </dgm:pt>
    <dgm:pt modelId="{D82EE70C-52DE-42F1-BF7B-D94110E2D25E}" type="parTrans" cxnId="{D7C6629B-ADA3-43C0-AAA2-FD46D7C04C28}">
      <dgm:prSet/>
      <dgm:spPr/>
      <dgm:t>
        <a:bodyPr/>
        <a:lstStyle/>
        <a:p>
          <a:endParaRPr lang="fr-FR"/>
        </a:p>
      </dgm:t>
    </dgm:pt>
    <dgm:pt modelId="{C7B547BC-6E2A-4A4D-81C3-107C54C87837}" type="sibTrans" cxnId="{D7C6629B-ADA3-43C0-AAA2-FD46D7C04C28}">
      <dgm:prSet/>
      <dgm:spPr/>
      <dgm:t>
        <a:bodyPr/>
        <a:lstStyle/>
        <a:p>
          <a:endParaRPr lang="fr-FR"/>
        </a:p>
      </dgm:t>
    </dgm:pt>
    <dgm:pt modelId="{432E502D-74CC-40CE-B124-A2931169C9C6}">
      <dgm:prSet phldrT="[Texte]" custT="1"/>
      <dgm:spPr/>
      <dgm:t>
        <a:bodyPr/>
        <a:lstStyle/>
        <a:p>
          <a:pPr>
            <a:buNone/>
          </a:pPr>
          <a:r>
            <a:rPr lang="en-US" sz="1400" noProof="0" dirty="0"/>
            <a:t>Read taxi_zone_map file and create dictionary </a:t>
          </a:r>
        </a:p>
      </dgm:t>
    </dgm:pt>
    <dgm:pt modelId="{A76FAA0D-1EAE-4FF0-AF25-D66D118F2831}" type="parTrans" cxnId="{97F05BD3-BDB8-470D-8614-2C28CE53F765}">
      <dgm:prSet/>
      <dgm:spPr/>
      <dgm:t>
        <a:bodyPr/>
        <a:lstStyle/>
        <a:p>
          <a:endParaRPr lang="fr-FR"/>
        </a:p>
      </dgm:t>
    </dgm:pt>
    <dgm:pt modelId="{3AAAFCDE-FFDE-401F-9669-D9712BED1DD0}" type="sibTrans" cxnId="{97F05BD3-BDB8-470D-8614-2C28CE53F765}">
      <dgm:prSet/>
      <dgm:spPr/>
      <dgm:t>
        <a:bodyPr/>
        <a:lstStyle/>
        <a:p>
          <a:endParaRPr lang="fr-FR"/>
        </a:p>
      </dgm:t>
    </dgm:pt>
    <dgm:pt modelId="{6871CD0D-B51E-4FC8-A1CC-F47460D97B1E}" type="pres">
      <dgm:prSet presAssocID="{E0559E3C-DAA2-49DB-93E3-83F5CE6E3956}" presName="Name0" presStyleCnt="0">
        <dgm:presLayoutVars>
          <dgm:dir/>
          <dgm:animLvl val="lvl"/>
          <dgm:resizeHandles val="exact"/>
        </dgm:presLayoutVars>
      </dgm:prSet>
      <dgm:spPr/>
    </dgm:pt>
    <dgm:pt modelId="{B0A0FF3B-492E-40C7-93FE-5CE78647E785}" type="pres">
      <dgm:prSet presAssocID="{E0559E3C-DAA2-49DB-93E3-83F5CE6E3956}" presName="tSp" presStyleCnt="0"/>
      <dgm:spPr/>
    </dgm:pt>
    <dgm:pt modelId="{CF8AD967-5569-447A-9AB5-016C9B826F0C}" type="pres">
      <dgm:prSet presAssocID="{E0559E3C-DAA2-49DB-93E3-83F5CE6E3956}" presName="bSp" presStyleCnt="0"/>
      <dgm:spPr/>
    </dgm:pt>
    <dgm:pt modelId="{23FBC9D1-989A-4471-AC1A-CFB7B8511A31}" type="pres">
      <dgm:prSet presAssocID="{E0559E3C-DAA2-49DB-93E3-83F5CE6E3956}" presName="process" presStyleCnt="0"/>
      <dgm:spPr/>
    </dgm:pt>
    <dgm:pt modelId="{794B1D42-4CE9-409B-B094-7E16E7E125A0}" type="pres">
      <dgm:prSet presAssocID="{9AF67BFA-315B-4136-B8DD-17D3FFAB2A7C}" presName="composite1" presStyleCnt="0"/>
      <dgm:spPr/>
    </dgm:pt>
    <dgm:pt modelId="{16D10D0C-E89B-4B97-A856-1E5C304D6A69}" type="pres">
      <dgm:prSet presAssocID="{9AF67BFA-315B-4136-B8DD-17D3FFAB2A7C}" presName="dummyNode1" presStyleLbl="node1" presStyleIdx="0" presStyleCnt="4"/>
      <dgm:spPr/>
    </dgm:pt>
    <dgm:pt modelId="{95B6D2FC-E7B2-4E46-B782-FDB69CA677C7}" type="pres">
      <dgm:prSet presAssocID="{9AF67BFA-315B-4136-B8DD-17D3FFAB2A7C}" presName="childNode1" presStyleLbl="bgAcc1" presStyleIdx="0" presStyleCnt="4" custScaleX="64329" custScaleY="106479">
        <dgm:presLayoutVars>
          <dgm:bulletEnabled val="1"/>
        </dgm:presLayoutVars>
      </dgm:prSet>
      <dgm:spPr/>
    </dgm:pt>
    <dgm:pt modelId="{07F37CD4-2AA9-4C08-B076-9A79C628FC45}" type="pres">
      <dgm:prSet presAssocID="{9AF67BFA-315B-4136-B8DD-17D3FFAB2A7C}" presName="childNode1tx" presStyleLbl="bgAcc1" presStyleIdx="0" presStyleCnt="4">
        <dgm:presLayoutVars>
          <dgm:bulletEnabled val="1"/>
        </dgm:presLayoutVars>
      </dgm:prSet>
      <dgm:spPr/>
    </dgm:pt>
    <dgm:pt modelId="{62F1E545-0D1F-4894-A3CF-631B12162119}" type="pres">
      <dgm:prSet presAssocID="{9AF67BFA-315B-4136-B8DD-17D3FFAB2A7C}" presName="parentNode1" presStyleLbl="node1" presStyleIdx="0" presStyleCnt="4" custScaleX="86208" custScaleY="86161" custLinFactNeighborX="5968" custLinFactNeighborY="-10083">
        <dgm:presLayoutVars>
          <dgm:chMax val="1"/>
          <dgm:bulletEnabled val="1"/>
        </dgm:presLayoutVars>
      </dgm:prSet>
      <dgm:spPr/>
    </dgm:pt>
    <dgm:pt modelId="{D52ED957-BE4B-447D-91B8-62D870148D97}" type="pres">
      <dgm:prSet presAssocID="{9AF67BFA-315B-4136-B8DD-17D3FFAB2A7C}" presName="connSite1" presStyleCnt="0"/>
      <dgm:spPr/>
    </dgm:pt>
    <dgm:pt modelId="{62CD7568-6693-49B2-976B-5EF592862D39}" type="pres">
      <dgm:prSet presAssocID="{262329A0-B15D-4B7A-9D6A-24C7888C0733}" presName="Name9" presStyleLbl="sibTrans2D1" presStyleIdx="0" presStyleCnt="3" custAng="20906623" custLinFactNeighborX="9914" custLinFactNeighborY="-8832"/>
      <dgm:spPr/>
    </dgm:pt>
    <dgm:pt modelId="{9ECBFCCE-2133-4F4D-8A75-124781406736}" type="pres">
      <dgm:prSet presAssocID="{6062DA0A-12E6-4246-A2A8-E46A4B4E2933}" presName="composite2" presStyleCnt="0"/>
      <dgm:spPr/>
    </dgm:pt>
    <dgm:pt modelId="{E7CFAEFA-7F13-4649-97CF-172DAF48638A}" type="pres">
      <dgm:prSet presAssocID="{6062DA0A-12E6-4246-A2A8-E46A4B4E2933}" presName="dummyNode2" presStyleLbl="node1" presStyleIdx="0" presStyleCnt="4"/>
      <dgm:spPr/>
    </dgm:pt>
    <dgm:pt modelId="{AAEFFEC4-2447-4181-90CD-7433DD9756F2}" type="pres">
      <dgm:prSet presAssocID="{6062DA0A-12E6-4246-A2A8-E46A4B4E2933}" presName="childNode2" presStyleLbl="bgAcc1" presStyleIdx="1" presStyleCnt="4" custScaleX="61686" custScaleY="106015" custLinFactNeighborX="-5449" custLinFactNeighborY="12342">
        <dgm:presLayoutVars>
          <dgm:bulletEnabled val="1"/>
        </dgm:presLayoutVars>
      </dgm:prSet>
      <dgm:spPr/>
    </dgm:pt>
    <dgm:pt modelId="{F37B8C73-9344-4481-B650-B5218C612C1F}" type="pres">
      <dgm:prSet presAssocID="{6062DA0A-12E6-4246-A2A8-E46A4B4E2933}" presName="childNode2tx" presStyleLbl="bgAcc1" presStyleIdx="1" presStyleCnt="4">
        <dgm:presLayoutVars>
          <dgm:bulletEnabled val="1"/>
        </dgm:presLayoutVars>
      </dgm:prSet>
      <dgm:spPr/>
    </dgm:pt>
    <dgm:pt modelId="{E076F6D1-0BB6-47F3-B680-9B44E14C6866}" type="pres">
      <dgm:prSet presAssocID="{6062DA0A-12E6-4246-A2A8-E46A4B4E2933}" presName="parentNode2" presStyleLbl="node1" presStyleIdx="1" presStyleCnt="4" custScaleX="90288" custScaleY="83681" custLinFactNeighborX="10000" custLinFactNeighborY="36078">
        <dgm:presLayoutVars>
          <dgm:chMax val="0"/>
          <dgm:bulletEnabled val="1"/>
        </dgm:presLayoutVars>
      </dgm:prSet>
      <dgm:spPr/>
    </dgm:pt>
    <dgm:pt modelId="{CEBBF527-7321-423B-9E6A-63FF491FFC3F}" type="pres">
      <dgm:prSet presAssocID="{6062DA0A-12E6-4246-A2A8-E46A4B4E2933}" presName="connSite2" presStyleCnt="0"/>
      <dgm:spPr/>
    </dgm:pt>
    <dgm:pt modelId="{4BADA9CD-7161-43CA-AE8A-2194E1B7077D}" type="pres">
      <dgm:prSet presAssocID="{8C201514-5154-42FF-8AEB-A4B1C815D756}" presName="Name18" presStyleLbl="sibTrans2D1" presStyleIdx="1" presStyleCnt="3" custAng="386962" custLinFactNeighborX="3794" custLinFactNeighborY="6730"/>
      <dgm:spPr/>
    </dgm:pt>
    <dgm:pt modelId="{03B92BD8-D027-4AA3-9DF3-73DE3A628964}" type="pres">
      <dgm:prSet presAssocID="{FD153718-97D5-44EE-A90B-086C3EEBFFFB}" presName="composite1" presStyleCnt="0"/>
      <dgm:spPr/>
    </dgm:pt>
    <dgm:pt modelId="{7C473F2B-863F-499C-9D00-70299FA6637D}" type="pres">
      <dgm:prSet presAssocID="{FD153718-97D5-44EE-A90B-086C3EEBFFFB}" presName="dummyNode1" presStyleLbl="node1" presStyleIdx="1" presStyleCnt="4"/>
      <dgm:spPr/>
    </dgm:pt>
    <dgm:pt modelId="{CA37382F-3232-4E84-8512-D71C6607DD7D}" type="pres">
      <dgm:prSet presAssocID="{FD153718-97D5-44EE-A90B-086C3EEBFFFB}" presName="childNode1" presStyleLbl="bgAcc1" presStyleIdx="2" presStyleCnt="4" custScaleX="140560" custLinFactNeighborX="144" custLinFactNeighborY="29443">
        <dgm:presLayoutVars>
          <dgm:bulletEnabled val="1"/>
        </dgm:presLayoutVars>
      </dgm:prSet>
      <dgm:spPr/>
    </dgm:pt>
    <dgm:pt modelId="{B6CCE3E1-6D34-4856-8C9C-9440EE7E10F0}" type="pres">
      <dgm:prSet presAssocID="{FD153718-97D5-44EE-A90B-086C3EEBFFFB}" presName="childNode1tx" presStyleLbl="bgAcc1" presStyleIdx="2" presStyleCnt="4">
        <dgm:presLayoutVars>
          <dgm:bulletEnabled val="1"/>
        </dgm:presLayoutVars>
      </dgm:prSet>
      <dgm:spPr/>
    </dgm:pt>
    <dgm:pt modelId="{4D150DE0-4B48-4E15-AE9B-B1EFD7AA773F}" type="pres">
      <dgm:prSet presAssocID="{FD153718-97D5-44EE-A90B-086C3EEBFFFB}" presName="parentNode1" presStyleLbl="node1" presStyleIdx="2" presStyleCnt="4" custScaleX="92517" custScaleY="91556" custLinFactNeighborX="34310" custLinFactNeighborY="56861">
        <dgm:presLayoutVars>
          <dgm:chMax val="1"/>
          <dgm:bulletEnabled val="1"/>
        </dgm:presLayoutVars>
      </dgm:prSet>
      <dgm:spPr/>
    </dgm:pt>
    <dgm:pt modelId="{9318F5FF-53E9-4299-9E0F-163A4C44369C}" type="pres">
      <dgm:prSet presAssocID="{FD153718-97D5-44EE-A90B-086C3EEBFFFB}" presName="connSite1" presStyleCnt="0"/>
      <dgm:spPr/>
    </dgm:pt>
    <dgm:pt modelId="{6AE2F7DC-3C90-40BA-81C5-7FAA04B73A8B}" type="pres">
      <dgm:prSet presAssocID="{4BC1993A-C5D0-48DC-9744-F45919856057}" presName="Name9" presStyleLbl="sibTrans2D1" presStyleIdx="2" presStyleCnt="3" custAng="20887830" custLinFactNeighborX="4209" custLinFactNeighborY="-4622"/>
      <dgm:spPr/>
    </dgm:pt>
    <dgm:pt modelId="{71843687-DDA5-4201-A27C-3AF7C0BEA259}" type="pres">
      <dgm:prSet presAssocID="{BAB43DB6-03A4-4AB7-B866-0C3883795AFC}" presName="composite2" presStyleCnt="0"/>
      <dgm:spPr/>
    </dgm:pt>
    <dgm:pt modelId="{0FCD6CA1-629B-486A-B533-55B4606214E7}" type="pres">
      <dgm:prSet presAssocID="{BAB43DB6-03A4-4AB7-B866-0C3883795AFC}" presName="dummyNode2" presStyleLbl="node1" presStyleIdx="2" presStyleCnt="4"/>
      <dgm:spPr/>
    </dgm:pt>
    <dgm:pt modelId="{1D1B4AB3-38C8-4CD9-B096-E07729ACD9C6}" type="pres">
      <dgm:prSet presAssocID="{BAB43DB6-03A4-4AB7-B866-0C3883795AFC}" presName="childNode2" presStyleLbl="bgAcc1" presStyleIdx="3" presStyleCnt="4" custScaleX="191733" custScaleY="57111" custLinFactNeighborX="-3161" custLinFactNeighborY="-4230">
        <dgm:presLayoutVars>
          <dgm:bulletEnabled val="1"/>
        </dgm:presLayoutVars>
      </dgm:prSet>
      <dgm:spPr/>
    </dgm:pt>
    <dgm:pt modelId="{E2178B04-3956-4C58-BDA2-8C6B253FC318}" type="pres">
      <dgm:prSet presAssocID="{BAB43DB6-03A4-4AB7-B866-0C3883795AFC}" presName="childNode2tx" presStyleLbl="bgAcc1" presStyleIdx="3" presStyleCnt="4">
        <dgm:presLayoutVars>
          <dgm:bulletEnabled val="1"/>
        </dgm:presLayoutVars>
      </dgm:prSet>
      <dgm:spPr/>
    </dgm:pt>
    <dgm:pt modelId="{00F26F2B-C693-430C-8537-34962648F8B9}" type="pres">
      <dgm:prSet presAssocID="{BAB43DB6-03A4-4AB7-B866-0C3883795AFC}" presName="parentNode2" presStyleLbl="node1" presStyleIdx="3" presStyleCnt="4" custLinFactNeighborX="44140" custLinFactNeighborY="19907">
        <dgm:presLayoutVars>
          <dgm:chMax val="0"/>
          <dgm:bulletEnabled val="1"/>
        </dgm:presLayoutVars>
      </dgm:prSet>
      <dgm:spPr/>
    </dgm:pt>
    <dgm:pt modelId="{C545FDDA-3914-4F04-9AB7-ABB537904D85}" type="pres">
      <dgm:prSet presAssocID="{BAB43DB6-03A4-4AB7-B866-0C3883795AFC}" presName="connSite2" presStyleCnt="0"/>
      <dgm:spPr/>
    </dgm:pt>
  </dgm:ptLst>
  <dgm:cxnLst>
    <dgm:cxn modelId="{DE654D01-A87C-422C-859A-BD6F55411890}" type="presOf" srcId="{936BBB30-0D1D-4D42-9999-836E28921B45}" destId="{95B6D2FC-E7B2-4E46-B782-FDB69CA677C7}" srcOrd="0" destOrd="0" presId="urn:microsoft.com/office/officeart/2005/8/layout/hProcess4"/>
    <dgm:cxn modelId="{BB4C6C03-C4C7-4637-811A-95D33372EA7D}" type="presOf" srcId="{936BBB30-0D1D-4D42-9999-836E28921B45}" destId="{07F37CD4-2AA9-4C08-B076-9A79C628FC45}" srcOrd="1" destOrd="0" presId="urn:microsoft.com/office/officeart/2005/8/layout/hProcess4"/>
    <dgm:cxn modelId="{E2CA0B0F-306B-4343-864E-28E84E4B8B38}" type="presOf" srcId="{23F5FF06-BAEB-4B4F-A716-8C570944CBAF}" destId="{B6CCE3E1-6D34-4856-8C9C-9440EE7E10F0}" srcOrd="1" destOrd="2" presId="urn:microsoft.com/office/officeart/2005/8/layout/hProcess4"/>
    <dgm:cxn modelId="{B422BD21-04FC-4F7D-A9A7-1EC2D8112E93}" type="presOf" srcId="{E5310CB5-D3E4-48B8-A8E4-6A60D04565F5}" destId="{07F37CD4-2AA9-4C08-B076-9A79C628FC45}" srcOrd="1" destOrd="2" presId="urn:microsoft.com/office/officeart/2005/8/layout/hProcess4"/>
    <dgm:cxn modelId="{4EC73226-12DB-4E8C-A0CE-FC3439BD5D22}" srcId="{E0559E3C-DAA2-49DB-93E3-83F5CE6E3956}" destId="{6062DA0A-12E6-4246-A2A8-E46A4B4E2933}" srcOrd="1" destOrd="0" parTransId="{4A9E7660-6E83-4331-B183-D7C59F5776C3}" sibTransId="{8C201514-5154-42FF-8AEB-A4B1C815D756}"/>
    <dgm:cxn modelId="{8A63E92E-7EA5-49CE-95FB-D28631320A6C}" srcId="{E0559E3C-DAA2-49DB-93E3-83F5CE6E3956}" destId="{9AF67BFA-315B-4136-B8DD-17D3FFAB2A7C}" srcOrd="0" destOrd="0" parTransId="{45110DB0-CCA8-4AC7-ABAE-5C0B176BE194}" sibTransId="{262329A0-B15D-4B7A-9D6A-24C7888C0733}"/>
    <dgm:cxn modelId="{5FD7A739-7647-457C-825D-C03E70373683}" srcId="{9AF67BFA-315B-4136-B8DD-17D3FFAB2A7C}" destId="{5696D05B-FB37-4FF2-95CF-F61900238FDA}" srcOrd="4" destOrd="0" parTransId="{F7AC6E9E-88D1-4321-8578-FFC727FA8558}" sibTransId="{3C9F1DEF-034B-492E-9F30-6666C5E12B03}"/>
    <dgm:cxn modelId="{CBCA3A5C-F028-495B-9956-319014C471B0}" srcId="{FD153718-97D5-44EE-A90B-086C3EEBFFFB}" destId="{23F5FF06-BAEB-4B4F-A716-8C570944CBAF}" srcOrd="2" destOrd="0" parTransId="{D6591B22-23FE-408E-9C21-A87B7F9378E6}" sibTransId="{53E663F8-7E86-4B1D-97E2-2AFD6518389C}"/>
    <dgm:cxn modelId="{6B47CC42-6DAD-4FCB-AFC6-E9E950239836}" srcId="{BAB43DB6-03A4-4AB7-B866-0C3883795AFC}" destId="{EA88D99E-2EEC-487B-888A-7210A302DBFA}" srcOrd="0" destOrd="0" parTransId="{02D2F073-CADF-4B7C-AF64-B2DCA3EC7243}" sibTransId="{D0E668F7-58EE-4D46-9BF4-F72E9024F3DB}"/>
    <dgm:cxn modelId="{491C8545-C9B9-448A-A052-D79D88F76DC8}" type="presOf" srcId="{4BC1993A-C5D0-48DC-9744-F45919856057}" destId="{6AE2F7DC-3C90-40BA-81C5-7FAA04B73A8B}" srcOrd="0" destOrd="0" presId="urn:microsoft.com/office/officeart/2005/8/layout/hProcess4"/>
    <dgm:cxn modelId="{4DD34D48-44FF-4C3F-9C72-528AC23F8383}" type="presOf" srcId="{EA88D99E-2EEC-487B-888A-7210A302DBFA}" destId="{1D1B4AB3-38C8-4CD9-B096-E07729ACD9C6}" srcOrd="0" destOrd="0" presId="urn:microsoft.com/office/officeart/2005/8/layout/hProcess4"/>
    <dgm:cxn modelId="{17900E49-6237-41B5-B74C-FDB5B3F4A118}" type="presOf" srcId="{432E502D-74CC-40CE-B124-A2931169C9C6}" destId="{CA37382F-3232-4E84-8512-D71C6607DD7D}" srcOrd="0" destOrd="0" presId="urn:microsoft.com/office/officeart/2005/8/layout/hProcess4"/>
    <dgm:cxn modelId="{5D400E6A-9E0B-4674-8127-1072C03514A1}" type="presOf" srcId="{F493C510-21A4-47C8-8AC8-9DE01DA4A49D}" destId="{AAEFFEC4-2447-4181-90CD-7433DD9756F2}" srcOrd="0" destOrd="1" presId="urn:microsoft.com/office/officeart/2005/8/layout/hProcess4"/>
    <dgm:cxn modelId="{A4A0956F-4095-417C-B01F-3BF8D9487899}" srcId="{FD153718-97D5-44EE-A90B-086C3EEBFFFB}" destId="{9AA8E3E1-C1A9-4C82-9D8F-903C56479D23}" srcOrd="3" destOrd="0" parTransId="{F93C27A2-7218-44A0-86D2-B4CCEE77493E}" sibTransId="{F44C1122-4B56-44FE-BCDC-3A304E30CB2D}"/>
    <dgm:cxn modelId="{DCF1D94F-672B-4810-8CE2-A0B3B5E3998F}" srcId="{9AF67BFA-315B-4136-B8DD-17D3FFAB2A7C}" destId="{E5310CB5-D3E4-48B8-A8E4-6A60D04565F5}" srcOrd="2" destOrd="0" parTransId="{9F989E6B-3BA2-412E-8840-5FE1A42F244A}" sibTransId="{684EE861-8134-4A70-B8AA-7DBE4675C107}"/>
    <dgm:cxn modelId="{12228850-6007-4064-A33F-B4C4FD2C2C8A}" srcId="{6062DA0A-12E6-4246-A2A8-E46A4B4E2933}" destId="{21C23CA4-E6D7-4D66-8147-50DCA00F299E}" srcOrd="3" destOrd="0" parTransId="{8DB21773-ADD3-4F31-9D2A-FF1419AB051D}" sibTransId="{A76430E1-230C-405B-85D9-98EC671F1F81}"/>
    <dgm:cxn modelId="{DA5F8851-116B-415E-9D7E-ABA72B2708D1}" srcId="{9AF67BFA-315B-4136-B8DD-17D3FFAB2A7C}" destId="{DF5FAAFF-71FF-4BC3-A89A-4D4348A92237}" srcOrd="3" destOrd="0" parTransId="{3A06E576-9FB5-4DCE-A510-2E931D1A374C}" sibTransId="{F5EEE3E4-ED5C-465F-850D-400C396C5F78}"/>
    <dgm:cxn modelId="{27DD2072-F1B3-4DAF-91EC-10F3A233C5C5}" type="presOf" srcId="{5696D05B-FB37-4FF2-95CF-F61900238FDA}" destId="{95B6D2FC-E7B2-4E46-B782-FDB69CA677C7}" srcOrd="0" destOrd="4" presId="urn:microsoft.com/office/officeart/2005/8/layout/hProcess4"/>
    <dgm:cxn modelId="{48E21373-D3FA-4AC6-8224-E0DAC0A96A82}" type="presOf" srcId="{F493C510-21A4-47C8-8AC8-9DE01DA4A49D}" destId="{F37B8C73-9344-4481-B650-B5218C612C1F}" srcOrd="1" destOrd="1" presId="urn:microsoft.com/office/officeart/2005/8/layout/hProcess4"/>
    <dgm:cxn modelId="{FFFD2977-1672-4772-9B15-9C20A1459AED}" type="presOf" srcId="{EA88D99E-2EEC-487B-888A-7210A302DBFA}" destId="{E2178B04-3956-4C58-BDA2-8C6B253FC318}" srcOrd="1" destOrd="0" presId="urn:microsoft.com/office/officeart/2005/8/layout/hProcess4"/>
    <dgm:cxn modelId="{CE685289-D3E6-4956-9A6C-C900416FF486}" type="presOf" srcId="{DF5FAAFF-71FF-4BC3-A89A-4D4348A92237}" destId="{95B6D2FC-E7B2-4E46-B782-FDB69CA677C7}" srcOrd="0" destOrd="3" presId="urn:microsoft.com/office/officeart/2005/8/layout/hProcess4"/>
    <dgm:cxn modelId="{76D86590-1E2B-4901-BAD9-3C63B409EF6E}" type="presOf" srcId="{E0559E3C-DAA2-49DB-93E3-83F5CE6E3956}" destId="{6871CD0D-B51E-4FC8-A1CC-F47460D97B1E}" srcOrd="0" destOrd="0" presId="urn:microsoft.com/office/officeart/2005/8/layout/hProcess4"/>
    <dgm:cxn modelId="{CF6EE990-42C4-416E-80F7-584F3B00435C}" type="presOf" srcId="{55281E2D-53C8-4333-992F-93DE831D600B}" destId="{F37B8C73-9344-4481-B650-B5218C612C1F}" srcOrd="1" destOrd="0" presId="urn:microsoft.com/office/officeart/2005/8/layout/hProcess4"/>
    <dgm:cxn modelId="{9D082E91-3727-47AD-97CD-C0ADB2BF0C14}" type="presOf" srcId="{55281E2D-53C8-4333-992F-93DE831D600B}" destId="{AAEFFEC4-2447-4181-90CD-7433DD9756F2}" srcOrd="0" destOrd="0" presId="urn:microsoft.com/office/officeart/2005/8/layout/hProcess4"/>
    <dgm:cxn modelId="{07929594-2813-47B7-8138-FA3F5D769671}" srcId="{E0559E3C-DAA2-49DB-93E3-83F5CE6E3956}" destId="{FD153718-97D5-44EE-A90B-086C3EEBFFFB}" srcOrd="2" destOrd="0" parTransId="{D3FD6AD7-855F-4BB6-8F73-A534A3FFDF70}" sibTransId="{4BC1993A-C5D0-48DC-9744-F45919856057}"/>
    <dgm:cxn modelId="{D7201E95-7E86-4422-A2E8-DD9789CE7073}" type="presOf" srcId="{D435D670-D34A-4EB9-AD76-109E807AB823}" destId="{AAEFFEC4-2447-4181-90CD-7433DD9756F2}" srcOrd="0" destOrd="2" presId="urn:microsoft.com/office/officeart/2005/8/layout/hProcess4"/>
    <dgm:cxn modelId="{F649E995-8973-4FE9-ACA6-7902921DEB3D}" type="presOf" srcId="{7551BDA2-13AE-49B4-9B6C-7748109807FE}" destId="{07F37CD4-2AA9-4C08-B076-9A79C628FC45}" srcOrd="1" destOrd="1" presId="urn:microsoft.com/office/officeart/2005/8/layout/hProcess4"/>
    <dgm:cxn modelId="{B6A68E97-0AAB-4311-8254-BE03EB87712C}" srcId="{9AF67BFA-315B-4136-B8DD-17D3FFAB2A7C}" destId="{7551BDA2-13AE-49B4-9B6C-7748109807FE}" srcOrd="1" destOrd="0" parTransId="{F188781F-53FC-41F8-8331-B6A2DD01A82B}" sibTransId="{7986FA59-65F7-452D-A614-3AB9D4F61D50}"/>
    <dgm:cxn modelId="{D7C6629B-ADA3-43C0-AAA2-FD46D7C04C28}" srcId="{6062DA0A-12E6-4246-A2A8-E46A4B4E2933}" destId="{D435D670-D34A-4EB9-AD76-109E807AB823}" srcOrd="2" destOrd="0" parTransId="{D82EE70C-52DE-42F1-BF7B-D94110E2D25E}" sibTransId="{C7B547BC-6E2A-4A4D-81C3-107C54C87837}"/>
    <dgm:cxn modelId="{8BA683A3-A5B5-4501-B0DC-4234ADEE4D84}" type="presOf" srcId="{5696D05B-FB37-4FF2-95CF-F61900238FDA}" destId="{07F37CD4-2AA9-4C08-B076-9A79C628FC45}" srcOrd="1" destOrd="4" presId="urn:microsoft.com/office/officeart/2005/8/layout/hProcess4"/>
    <dgm:cxn modelId="{F8AD1CAE-C8FF-439C-A3CB-96DEB05BB145}" type="presOf" srcId="{8C201514-5154-42FF-8AEB-A4B1C815D756}" destId="{4BADA9CD-7161-43CA-AE8A-2194E1B7077D}" srcOrd="0" destOrd="0" presId="urn:microsoft.com/office/officeart/2005/8/layout/hProcess4"/>
    <dgm:cxn modelId="{747B54B1-A0C0-4213-989E-7A609DD4D2BA}" type="presOf" srcId="{262329A0-B15D-4B7A-9D6A-24C7888C0733}" destId="{62CD7568-6693-49B2-976B-5EF592862D39}" srcOrd="0" destOrd="0" presId="urn:microsoft.com/office/officeart/2005/8/layout/hProcess4"/>
    <dgm:cxn modelId="{A8CB59B2-57DA-494C-A14E-2E46DE5E94D4}" srcId="{6062DA0A-12E6-4246-A2A8-E46A4B4E2933}" destId="{55281E2D-53C8-4333-992F-93DE831D600B}" srcOrd="0" destOrd="0" parTransId="{2D4A2B60-D3A5-4D87-B433-211EC3E9B050}" sibTransId="{D6B53A2B-4C2F-40DA-92CB-34EE5A1DFD03}"/>
    <dgm:cxn modelId="{B596F5B3-6BE8-4388-9BF0-9DCF5E2F3B49}" srcId="{9AF67BFA-315B-4136-B8DD-17D3FFAB2A7C}" destId="{936BBB30-0D1D-4D42-9999-836E28921B45}" srcOrd="0" destOrd="0" parTransId="{EEEFE9FC-E5DF-42E8-924F-62D7DDE4E6DD}" sibTransId="{FCE2DDF5-A490-4D41-AF61-57FAD24FF4DB}"/>
    <dgm:cxn modelId="{82F305BA-C163-4C73-8A75-72FA15DBA428}" type="presOf" srcId="{21C23CA4-E6D7-4D66-8147-50DCA00F299E}" destId="{F37B8C73-9344-4481-B650-B5218C612C1F}" srcOrd="1" destOrd="3" presId="urn:microsoft.com/office/officeart/2005/8/layout/hProcess4"/>
    <dgm:cxn modelId="{BB3925C5-3C44-401F-9924-7CC3E106E284}" type="presOf" srcId="{BAB43DB6-03A4-4AB7-B866-0C3883795AFC}" destId="{00F26F2B-C693-430C-8537-34962648F8B9}" srcOrd="0" destOrd="0" presId="urn:microsoft.com/office/officeart/2005/8/layout/hProcess4"/>
    <dgm:cxn modelId="{C051D5C6-EAB1-4A9C-B6BA-750C0909AD61}" type="presOf" srcId="{432E502D-74CC-40CE-B124-A2931169C9C6}" destId="{B6CCE3E1-6D34-4856-8C9C-9440EE7E10F0}" srcOrd="1" destOrd="0" presId="urn:microsoft.com/office/officeart/2005/8/layout/hProcess4"/>
    <dgm:cxn modelId="{23927ECA-39D3-4ABC-9035-DB81FB3ADB03}" srcId="{6062DA0A-12E6-4246-A2A8-E46A4B4E2933}" destId="{F493C510-21A4-47C8-8AC8-9DE01DA4A49D}" srcOrd="1" destOrd="0" parTransId="{AC13A32A-6161-4AEF-B856-3A6D865D053F}" sibTransId="{31490204-ED05-433D-A05A-33C241B4D6CC}"/>
    <dgm:cxn modelId="{678811CD-CA0E-4632-9CDB-7BEBD40A9678}" type="presOf" srcId="{DF5FAAFF-71FF-4BC3-A89A-4D4348A92237}" destId="{07F37CD4-2AA9-4C08-B076-9A79C628FC45}" srcOrd="1" destOrd="3" presId="urn:microsoft.com/office/officeart/2005/8/layout/hProcess4"/>
    <dgm:cxn modelId="{82D26BCE-66B6-4DAE-9117-D5AEF5C7F3F1}" type="presOf" srcId="{FD153718-97D5-44EE-A90B-086C3EEBFFFB}" destId="{4D150DE0-4B48-4E15-AE9B-B1EFD7AA773F}" srcOrd="0" destOrd="0" presId="urn:microsoft.com/office/officeart/2005/8/layout/hProcess4"/>
    <dgm:cxn modelId="{DA3182CE-5E41-464B-A126-D492137EE253}" type="presOf" srcId="{9AA8E3E1-C1A9-4C82-9D8F-903C56479D23}" destId="{B6CCE3E1-6D34-4856-8C9C-9440EE7E10F0}" srcOrd="1" destOrd="3" presId="urn:microsoft.com/office/officeart/2005/8/layout/hProcess4"/>
    <dgm:cxn modelId="{153EB5D0-2BFC-4D59-82D8-5AFB48925360}" type="presOf" srcId="{7551BDA2-13AE-49B4-9B6C-7748109807FE}" destId="{95B6D2FC-E7B2-4E46-B782-FDB69CA677C7}" srcOrd="0" destOrd="1" presId="urn:microsoft.com/office/officeart/2005/8/layout/hProcess4"/>
    <dgm:cxn modelId="{97F05BD3-BDB8-470D-8614-2C28CE53F765}" srcId="{FD153718-97D5-44EE-A90B-086C3EEBFFFB}" destId="{432E502D-74CC-40CE-B124-A2931169C9C6}" srcOrd="0" destOrd="0" parTransId="{A76FAA0D-1EAE-4FF0-AF25-D66D118F2831}" sibTransId="{3AAAFCDE-FFDE-401F-9669-D9712BED1DD0}"/>
    <dgm:cxn modelId="{BBB142D3-A7D5-4C32-A989-FF529FE67D1E}" type="presOf" srcId="{21C23CA4-E6D7-4D66-8147-50DCA00F299E}" destId="{AAEFFEC4-2447-4181-90CD-7433DD9756F2}" srcOrd="0" destOrd="3" presId="urn:microsoft.com/office/officeart/2005/8/layout/hProcess4"/>
    <dgm:cxn modelId="{4BEC44DA-6D5E-4362-83E4-B5F1EEC5A397}" type="presOf" srcId="{742CFF03-EFBB-4F92-BE76-94C2DB5ACECD}" destId="{B6CCE3E1-6D34-4856-8C9C-9440EE7E10F0}" srcOrd="1" destOrd="1" presId="urn:microsoft.com/office/officeart/2005/8/layout/hProcess4"/>
    <dgm:cxn modelId="{2A6A86DD-C6A2-493D-AC96-2303391C726E}" type="presOf" srcId="{D435D670-D34A-4EB9-AD76-109E807AB823}" destId="{F37B8C73-9344-4481-B650-B5218C612C1F}" srcOrd="1" destOrd="2" presId="urn:microsoft.com/office/officeart/2005/8/layout/hProcess4"/>
    <dgm:cxn modelId="{BFAC50E3-08ED-4D46-8949-AE6DBFA5342D}" type="presOf" srcId="{E5310CB5-D3E4-48B8-A8E4-6A60D04565F5}" destId="{95B6D2FC-E7B2-4E46-B782-FDB69CA677C7}" srcOrd="0" destOrd="2" presId="urn:microsoft.com/office/officeart/2005/8/layout/hProcess4"/>
    <dgm:cxn modelId="{E2BED9E9-51B2-4B30-B5CE-8914BB4AA879}" srcId="{E0559E3C-DAA2-49DB-93E3-83F5CE6E3956}" destId="{BAB43DB6-03A4-4AB7-B866-0C3883795AFC}" srcOrd="3" destOrd="0" parTransId="{8848938C-2555-46E8-BE00-D618C88B0571}" sibTransId="{B352897F-3EDC-42FB-81A8-18DC4A0DE123}"/>
    <dgm:cxn modelId="{3B8316F1-4BD1-44E2-BA4D-81EEA3AEF8F4}" type="presOf" srcId="{23F5FF06-BAEB-4B4F-A716-8C570944CBAF}" destId="{CA37382F-3232-4E84-8512-D71C6607DD7D}" srcOrd="0" destOrd="2" presId="urn:microsoft.com/office/officeart/2005/8/layout/hProcess4"/>
    <dgm:cxn modelId="{2C091FF1-B573-4DE7-85CA-C4AF7CC3EDC0}" type="presOf" srcId="{742CFF03-EFBB-4F92-BE76-94C2DB5ACECD}" destId="{CA37382F-3232-4E84-8512-D71C6607DD7D}" srcOrd="0" destOrd="1" presId="urn:microsoft.com/office/officeart/2005/8/layout/hProcess4"/>
    <dgm:cxn modelId="{E96FE2F6-710E-400B-8C1A-092C13B9F410}" type="presOf" srcId="{9AA8E3E1-C1A9-4C82-9D8F-903C56479D23}" destId="{CA37382F-3232-4E84-8512-D71C6607DD7D}" srcOrd="0" destOrd="3" presId="urn:microsoft.com/office/officeart/2005/8/layout/hProcess4"/>
    <dgm:cxn modelId="{A34310FB-F9A7-4EC9-86B8-61B1EFE2C99F}" type="presOf" srcId="{9AF67BFA-315B-4136-B8DD-17D3FFAB2A7C}" destId="{62F1E545-0D1F-4894-A3CF-631B12162119}" srcOrd="0" destOrd="0" presId="urn:microsoft.com/office/officeart/2005/8/layout/hProcess4"/>
    <dgm:cxn modelId="{339DA7FB-0198-4573-A5DE-395EB2B02ABE}" srcId="{FD153718-97D5-44EE-A90B-086C3EEBFFFB}" destId="{742CFF03-EFBB-4F92-BE76-94C2DB5ACECD}" srcOrd="1" destOrd="0" parTransId="{1A281A4B-9CB7-4962-B1CB-0EB305562993}" sibTransId="{EF55D64A-BA62-47EB-859C-637AED18581B}"/>
    <dgm:cxn modelId="{0D7270FF-A0C6-4A47-9C94-C4A27D580AAD}" type="presOf" srcId="{6062DA0A-12E6-4246-A2A8-E46A4B4E2933}" destId="{E076F6D1-0BB6-47F3-B680-9B44E14C6866}" srcOrd="0" destOrd="0" presId="urn:microsoft.com/office/officeart/2005/8/layout/hProcess4"/>
    <dgm:cxn modelId="{939F1736-1FD9-4F6F-91E8-B8B98D5D5ADD}" type="presParOf" srcId="{6871CD0D-B51E-4FC8-A1CC-F47460D97B1E}" destId="{B0A0FF3B-492E-40C7-93FE-5CE78647E785}" srcOrd="0" destOrd="0" presId="urn:microsoft.com/office/officeart/2005/8/layout/hProcess4"/>
    <dgm:cxn modelId="{0957727E-BAAA-4872-94CD-A9879AC7C6CE}" type="presParOf" srcId="{6871CD0D-B51E-4FC8-A1CC-F47460D97B1E}" destId="{CF8AD967-5569-447A-9AB5-016C9B826F0C}" srcOrd="1" destOrd="0" presId="urn:microsoft.com/office/officeart/2005/8/layout/hProcess4"/>
    <dgm:cxn modelId="{23F4B142-80BC-49C0-8CFB-FBC009DCC3E9}" type="presParOf" srcId="{6871CD0D-B51E-4FC8-A1CC-F47460D97B1E}" destId="{23FBC9D1-989A-4471-AC1A-CFB7B8511A31}" srcOrd="2" destOrd="0" presId="urn:microsoft.com/office/officeart/2005/8/layout/hProcess4"/>
    <dgm:cxn modelId="{0B8F5B5F-F0F4-4E63-AAA9-435380F69F40}" type="presParOf" srcId="{23FBC9D1-989A-4471-AC1A-CFB7B8511A31}" destId="{794B1D42-4CE9-409B-B094-7E16E7E125A0}" srcOrd="0" destOrd="0" presId="urn:microsoft.com/office/officeart/2005/8/layout/hProcess4"/>
    <dgm:cxn modelId="{99D7DC1F-D816-4FFB-ADDD-B773F4020A94}" type="presParOf" srcId="{794B1D42-4CE9-409B-B094-7E16E7E125A0}" destId="{16D10D0C-E89B-4B97-A856-1E5C304D6A69}" srcOrd="0" destOrd="0" presId="urn:microsoft.com/office/officeart/2005/8/layout/hProcess4"/>
    <dgm:cxn modelId="{FE1B6A11-00BE-4329-B6C7-4FC6CF7DEA17}" type="presParOf" srcId="{794B1D42-4CE9-409B-B094-7E16E7E125A0}" destId="{95B6D2FC-E7B2-4E46-B782-FDB69CA677C7}" srcOrd="1" destOrd="0" presId="urn:microsoft.com/office/officeart/2005/8/layout/hProcess4"/>
    <dgm:cxn modelId="{18A69E35-35CA-4228-B361-E858AC3F3643}" type="presParOf" srcId="{794B1D42-4CE9-409B-B094-7E16E7E125A0}" destId="{07F37CD4-2AA9-4C08-B076-9A79C628FC45}" srcOrd="2" destOrd="0" presId="urn:microsoft.com/office/officeart/2005/8/layout/hProcess4"/>
    <dgm:cxn modelId="{ACF5E135-0484-4D56-B9D0-6BFDB32DC5FB}" type="presParOf" srcId="{794B1D42-4CE9-409B-B094-7E16E7E125A0}" destId="{62F1E545-0D1F-4894-A3CF-631B12162119}" srcOrd="3" destOrd="0" presId="urn:microsoft.com/office/officeart/2005/8/layout/hProcess4"/>
    <dgm:cxn modelId="{4F1EBB37-E216-4956-A6DE-98BD71B16C58}" type="presParOf" srcId="{794B1D42-4CE9-409B-B094-7E16E7E125A0}" destId="{D52ED957-BE4B-447D-91B8-62D870148D97}" srcOrd="4" destOrd="0" presId="urn:microsoft.com/office/officeart/2005/8/layout/hProcess4"/>
    <dgm:cxn modelId="{038902E5-C29D-43D2-99EA-CE4B4DE28A8C}" type="presParOf" srcId="{23FBC9D1-989A-4471-AC1A-CFB7B8511A31}" destId="{62CD7568-6693-49B2-976B-5EF592862D39}" srcOrd="1" destOrd="0" presId="urn:microsoft.com/office/officeart/2005/8/layout/hProcess4"/>
    <dgm:cxn modelId="{993B0034-E383-4A7D-A95C-8588F93EF77A}" type="presParOf" srcId="{23FBC9D1-989A-4471-AC1A-CFB7B8511A31}" destId="{9ECBFCCE-2133-4F4D-8A75-124781406736}" srcOrd="2" destOrd="0" presId="urn:microsoft.com/office/officeart/2005/8/layout/hProcess4"/>
    <dgm:cxn modelId="{41702842-4800-4A1E-99D7-CF6D11543519}" type="presParOf" srcId="{9ECBFCCE-2133-4F4D-8A75-124781406736}" destId="{E7CFAEFA-7F13-4649-97CF-172DAF48638A}" srcOrd="0" destOrd="0" presId="urn:microsoft.com/office/officeart/2005/8/layout/hProcess4"/>
    <dgm:cxn modelId="{D4666EAF-C72C-481D-919A-31C7872AD467}" type="presParOf" srcId="{9ECBFCCE-2133-4F4D-8A75-124781406736}" destId="{AAEFFEC4-2447-4181-90CD-7433DD9756F2}" srcOrd="1" destOrd="0" presId="urn:microsoft.com/office/officeart/2005/8/layout/hProcess4"/>
    <dgm:cxn modelId="{BA9A139D-5988-4F0A-8499-4CFA17E197A6}" type="presParOf" srcId="{9ECBFCCE-2133-4F4D-8A75-124781406736}" destId="{F37B8C73-9344-4481-B650-B5218C612C1F}" srcOrd="2" destOrd="0" presId="urn:microsoft.com/office/officeart/2005/8/layout/hProcess4"/>
    <dgm:cxn modelId="{22E8699B-E42C-4B25-A0E9-7005D9E1C97C}" type="presParOf" srcId="{9ECBFCCE-2133-4F4D-8A75-124781406736}" destId="{E076F6D1-0BB6-47F3-B680-9B44E14C6866}" srcOrd="3" destOrd="0" presId="urn:microsoft.com/office/officeart/2005/8/layout/hProcess4"/>
    <dgm:cxn modelId="{DB2F0F7D-2826-4655-BEE5-6C2F2E3DF573}" type="presParOf" srcId="{9ECBFCCE-2133-4F4D-8A75-124781406736}" destId="{CEBBF527-7321-423B-9E6A-63FF491FFC3F}" srcOrd="4" destOrd="0" presId="urn:microsoft.com/office/officeart/2005/8/layout/hProcess4"/>
    <dgm:cxn modelId="{1ED3DB40-BA3E-4E34-88E3-C52F52FFBCDE}" type="presParOf" srcId="{23FBC9D1-989A-4471-AC1A-CFB7B8511A31}" destId="{4BADA9CD-7161-43CA-AE8A-2194E1B7077D}" srcOrd="3" destOrd="0" presId="urn:microsoft.com/office/officeart/2005/8/layout/hProcess4"/>
    <dgm:cxn modelId="{ACF5BE9B-C33A-45DD-B95C-90C307F73997}" type="presParOf" srcId="{23FBC9D1-989A-4471-AC1A-CFB7B8511A31}" destId="{03B92BD8-D027-4AA3-9DF3-73DE3A628964}" srcOrd="4" destOrd="0" presId="urn:microsoft.com/office/officeart/2005/8/layout/hProcess4"/>
    <dgm:cxn modelId="{075B500D-F05A-49DB-8A14-E5FD9385145F}" type="presParOf" srcId="{03B92BD8-D027-4AA3-9DF3-73DE3A628964}" destId="{7C473F2B-863F-499C-9D00-70299FA6637D}" srcOrd="0" destOrd="0" presId="urn:microsoft.com/office/officeart/2005/8/layout/hProcess4"/>
    <dgm:cxn modelId="{F49FF58D-D237-4501-BE21-FC58EEC560B4}" type="presParOf" srcId="{03B92BD8-D027-4AA3-9DF3-73DE3A628964}" destId="{CA37382F-3232-4E84-8512-D71C6607DD7D}" srcOrd="1" destOrd="0" presId="urn:microsoft.com/office/officeart/2005/8/layout/hProcess4"/>
    <dgm:cxn modelId="{A8830E2C-BAE0-4A50-A417-D36DEFB2E2EF}" type="presParOf" srcId="{03B92BD8-D027-4AA3-9DF3-73DE3A628964}" destId="{B6CCE3E1-6D34-4856-8C9C-9440EE7E10F0}" srcOrd="2" destOrd="0" presId="urn:microsoft.com/office/officeart/2005/8/layout/hProcess4"/>
    <dgm:cxn modelId="{F69BA305-D9FB-4B10-99DC-767DC63DDAB2}" type="presParOf" srcId="{03B92BD8-D027-4AA3-9DF3-73DE3A628964}" destId="{4D150DE0-4B48-4E15-AE9B-B1EFD7AA773F}" srcOrd="3" destOrd="0" presId="urn:microsoft.com/office/officeart/2005/8/layout/hProcess4"/>
    <dgm:cxn modelId="{35D3A0CA-D02E-4EF4-AD8D-A6977DDD871C}" type="presParOf" srcId="{03B92BD8-D027-4AA3-9DF3-73DE3A628964}" destId="{9318F5FF-53E9-4299-9E0F-163A4C44369C}" srcOrd="4" destOrd="0" presId="urn:microsoft.com/office/officeart/2005/8/layout/hProcess4"/>
    <dgm:cxn modelId="{2F5E2AFA-789B-42FC-9152-22C82C52D0E9}" type="presParOf" srcId="{23FBC9D1-989A-4471-AC1A-CFB7B8511A31}" destId="{6AE2F7DC-3C90-40BA-81C5-7FAA04B73A8B}" srcOrd="5" destOrd="0" presId="urn:microsoft.com/office/officeart/2005/8/layout/hProcess4"/>
    <dgm:cxn modelId="{133C85F9-8B61-4EC4-B7FA-870EAA4A341A}" type="presParOf" srcId="{23FBC9D1-989A-4471-AC1A-CFB7B8511A31}" destId="{71843687-DDA5-4201-A27C-3AF7C0BEA259}" srcOrd="6" destOrd="0" presId="urn:microsoft.com/office/officeart/2005/8/layout/hProcess4"/>
    <dgm:cxn modelId="{C2946B4A-04F2-4527-9E8D-32613A4FB9C6}" type="presParOf" srcId="{71843687-DDA5-4201-A27C-3AF7C0BEA259}" destId="{0FCD6CA1-629B-486A-B533-55B4606214E7}" srcOrd="0" destOrd="0" presId="urn:microsoft.com/office/officeart/2005/8/layout/hProcess4"/>
    <dgm:cxn modelId="{C801B9BE-283C-4AA9-93FD-98026026CF8B}" type="presParOf" srcId="{71843687-DDA5-4201-A27C-3AF7C0BEA259}" destId="{1D1B4AB3-38C8-4CD9-B096-E07729ACD9C6}" srcOrd="1" destOrd="0" presId="urn:microsoft.com/office/officeart/2005/8/layout/hProcess4"/>
    <dgm:cxn modelId="{BBFBE805-E074-495F-A61B-B0ECDBC3BE28}" type="presParOf" srcId="{71843687-DDA5-4201-A27C-3AF7C0BEA259}" destId="{E2178B04-3956-4C58-BDA2-8C6B253FC318}" srcOrd="2" destOrd="0" presId="urn:microsoft.com/office/officeart/2005/8/layout/hProcess4"/>
    <dgm:cxn modelId="{3A013A89-E9E7-4744-94BF-23C0C4727B6C}" type="presParOf" srcId="{71843687-DDA5-4201-A27C-3AF7C0BEA259}" destId="{00F26F2B-C693-430C-8537-34962648F8B9}" srcOrd="3" destOrd="0" presId="urn:microsoft.com/office/officeart/2005/8/layout/hProcess4"/>
    <dgm:cxn modelId="{7C7B457D-A550-4644-84C3-327B62DA512D}" type="presParOf" srcId="{71843687-DDA5-4201-A27C-3AF7C0BEA259}" destId="{C545FDDA-3914-4F04-9AB7-ABB537904D85}"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706CD-675B-4C6E-90D9-DE620E3FBB45}">
      <dsp:nvSpPr>
        <dsp:cNvPr id="0" name=""/>
        <dsp:cNvSpPr/>
      </dsp:nvSpPr>
      <dsp:spPr>
        <a:xfrm>
          <a:off x="4145" y="465953"/>
          <a:ext cx="3177746" cy="236829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2000" b="-12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9A90E7-A60F-4424-8AFA-D90C197D3674}">
      <dsp:nvSpPr>
        <dsp:cNvPr id="0" name=""/>
        <dsp:cNvSpPr/>
      </dsp:nvSpPr>
      <dsp:spPr>
        <a:xfrm>
          <a:off x="36286" y="2865112"/>
          <a:ext cx="3379247" cy="1063134"/>
        </a:xfrm>
        <a:prstGeom prst="wedgeRectCallout">
          <a:avLst>
            <a:gd name="adj1" fmla="val 20250"/>
            <a:gd name="adj2" fmla="val -607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fr-FR" sz="4300" kern="1200" dirty="0"/>
            <a:t>Hadoop 3.3.1</a:t>
          </a:r>
        </a:p>
      </dsp:txBody>
      <dsp:txXfrm>
        <a:off x="36286" y="2865112"/>
        <a:ext cx="3379247" cy="1063134"/>
      </dsp:txXfrm>
    </dsp:sp>
    <dsp:sp modelId="{2FF56FD5-AC1E-4EAA-9748-D45C22A77A99}">
      <dsp:nvSpPr>
        <dsp:cNvPr id="0" name=""/>
        <dsp:cNvSpPr/>
      </dsp:nvSpPr>
      <dsp:spPr>
        <a:xfrm>
          <a:off x="3795225" y="458579"/>
          <a:ext cx="3010530" cy="239779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735256-D930-4FB7-BCD1-55274AB8132B}">
      <dsp:nvSpPr>
        <dsp:cNvPr id="0" name=""/>
        <dsp:cNvSpPr/>
      </dsp:nvSpPr>
      <dsp:spPr>
        <a:xfrm>
          <a:off x="3794277" y="2872486"/>
          <a:ext cx="3195754" cy="1063134"/>
        </a:xfrm>
        <a:prstGeom prst="wedgeRectCallout">
          <a:avLst>
            <a:gd name="adj1" fmla="val 20250"/>
            <a:gd name="adj2" fmla="val -607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fr-FR" sz="4300" kern="1200" dirty="0"/>
            <a:t>Ubuntu18</a:t>
          </a:r>
        </a:p>
      </dsp:txBody>
      <dsp:txXfrm>
        <a:off x="3794277" y="2872486"/>
        <a:ext cx="3195754" cy="1063134"/>
      </dsp:txXfrm>
    </dsp:sp>
    <dsp:sp modelId="{167BC018-3926-4E71-9770-B39AF7F04F59}">
      <dsp:nvSpPr>
        <dsp:cNvPr id="0" name=""/>
        <dsp:cNvSpPr/>
      </dsp:nvSpPr>
      <dsp:spPr>
        <a:xfrm>
          <a:off x="7550182" y="478961"/>
          <a:ext cx="3337026" cy="2403867"/>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3000" r="-3000" b="4146"/>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A3D353-EEBA-4D82-899D-D8C9E5931775}">
      <dsp:nvSpPr>
        <dsp:cNvPr id="0" name=""/>
        <dsp:cNvSpPr/>
      </dsp:nvSpPr>
      <dsp:spPr>
        <a:xfrm>
          <a:off x="7522731" y="2874005"/>
          <a:ext cx="3379247" cy="1063134"/>
        </a:xfrm>
        <a:prstGeom prst="wedgeRectCallout">
          <a:avLst>
            <a:gd name="adj1" fmla="val 20250"/>
            <a:gd name="adj2" fmla="val -607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fr-FR" sz="4300" kern="1200" dirty="0"/>
            <a:t>Java 8</a:t>
          </a:r>
        </a:p>
      </dsp:txBody>
      <dsp:txXfrm>
        <a:off x="7522731" y="2874005"/>
        <a:ext cx="3379247" cy="106313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6D2FC-E7B2-4E46-B782-FDB69CA677C7}">
      <dsp:nvSpPr>
        <dsp:cNvPr id="0" name=""/>
        <dsp:cNvSpPr/>
      </dsp:nvSpPr>
      <dsp:spPr>
        <a:xfrm>
          <a:off x="316756" y="1393299"/>
          <a:ext cx="1369622" cy="160738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None/>
          </a:pPr>
          <a:r>
            <a:rPr lang="fr-FR" sz="1600" kern="1200" dirty="0"/>
            <a:t>1,3 1</a:t>
          </a:r>
        </a:p>
        <a:p>
          <a:pPr marL="171450" lvl="1" indent="-171450" algn="l" defTabSz="711200">
            <a:lnSpc>
              <a:spcPct val="90000"/>
            </a:lnSpc>
            <a:spcBef>
              <a:spcPct val="0"/>
            </a:spcBef>
            <a:spcAft>
              <a:spcPct val="15000"/>
            </a:spcAft>
            <a:buNone/>
          </a:pPr>
          <a:r>
            <a:rPr lang="fr-FR" sz="1600" kern="1200" dirty="0"/>
            <a:t>2,5 1</a:t>
          </a:r>
        </a:p>
        <a:p>
          <a:pPr marL="171450" lvl="1" indent="-171450" algn="l" defTabSz="711200">
            <a:lnSpc>
              <a:spcPct val="90000"/>
            </a:lnSpc>
            <a:spcBef>
              <a:spcPct val="0"/>
            </a:spcBef>
            <a:spcAft>
              <a:spcPct val="15000"/>
            </a:spcAft>
            <a:buNone/>
          </a:pPr>
          <a:r>
            <a:rPr lang="fr-FR" sz="1600" kern="1200" dirty="0"/>
            <a:t>1,0 1</a:t>
          </a:r>
        </a:p>
        <a:p>
          <a:pPr marL="171450" lvl="1" indent="-171450" algn="l" defTabSz="711200">
            <a:lnSpc>
              <a:spcPct val="90000"/>
            </a:lnSpc>
            <a:spcBef>
              <a:spcPct val="0"/>
            </a:spcBef>
            <a:spcAft>
              <a:spcPct val="15000"/>
            </a:spcAft>
            <a:buNone/>
          </a:pPr>
          <a:r>
            <a:rPr lang="fr-FR" sz="1600" kern="1200" dirty="0"/>
            <a:t>4,5 1</a:t>
          </a:r>
        </a:p>
        <a:p>
          <a:pPr marL="57150" lvl="1" indent="-57150" algn="l" defTabSz="488950">
            <a:lnSpc>
              <a:spcPct val="90000"/>
            </a:lnSpc>
            <a:spcBef>
              <a:spcPct val="0"/>
            </a:spcBef>
            <a:spcAft>
              <a:spcPct val="15000"/>
            </a:spcAft>
            <a:buChar char="•"/>
          </a:pPr>
          <a:endParaRPr lang="fr-FR" sz="1100" kern="1200" dirty="0"/>
        </a:p>
      </dsp:txBody>
      <dsp:txXfrm>
        <a:off x="353746" y="1430289"/>
        <a:ext cx="1295642" cy="1188964"/>
      </dsp:txXfrm>
    </dsp:sp>
    <dsp:sp modelId="{62CD7568-6693-49B2-976B-5EF592862D39}">
      <dsp:nvSpPr>
        <dsp:cNvPr id="0" name=""/>
        <dsp:cNvSpPr/>
      </dsp:nvSpPr>
      <dsp:spPr>
        <a:xfrm rot="20906623">
          <a:off x="1506597" y="1691459"/>
          <a:ext cx="2131513" cy="2131513"/>
        </a:xfrm>
        <a:prstGeom prst="leftCircularArrow">
          <a:avLst>
            <a:gd name="adj1" fmla="val 4113"/>
            <a:gd name="adj2" fmla="val 517898"/>
            <a:gd name="adj3" fmla="val 2955865"/>
            <a:gd name="adj4" fmla="val 9686945"/>
            <a:gd name="adj5" fmla="val 4798"/>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F1E545-0D1F-4894-A3CF-631B12162119}">
      <dsp:nvSpPr>
        <dsp:cNvPr id="0" name=""/>
        <dsp:cNvSpPr/>
      </dsp:nvSpPr>
      <dsp:spPr>
        <a:xfrm>
          <a:off x="674934" y="2645621"/>
          <a:ext cx="1531516" cy="60870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fr-FR" sz="2100" kern="1200" dirty="0"/>
            <a:t>map</a:t>
          </a:r>
        </a:p>
      </dsp:txBody>
      <dsp:txXfrm>
        <a:off x="692762" y="2663449"/>
        <a:ext cx="1495860" cy="573045"/>
      </dsp:txXfrm>
    </dsp:sp>
    <dsp:sp modelId="{AAEFFEC4-2447-4181-90CD-7433DD9756F2}">
      <dsp:nvSpPr>
        <dsp:cNvPr id="0" name=""/>
        <dsp:cNvSpPr/>
      </dsp:nvSpPr>
      <dsp:spPr>
        <a:xfrm>
          <a:off x="2965089" y="1592742"/>
          <a:ext cx="1131409" cy="161539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None/>
          </a:pPr>
          <a:r>
            <a:rPr lang="fr-FR" sz="1600" kern="1200" dirty="0"/>
            <a:t>1,0 1</a:t>
          </a:r>
        </a:p>
        <a:p>
          <a:pPr marL="171450" lvl="1" indent="-171450" algn="l" defTabSz="711200">
            <a:lnSpc>
              <a:spcPct val="90000"/>
            </a:lnSpc>
            <a:spcBef>
              <a:spcPct val="0"/>
            </a:spcBef>
            <a:spcAft>
              <a:spcPct val="15000"/>
            </a:spcAft>
            <a:buNone/>
          </a:pPr>
          <a:r>
            <a:rPr lang="fr-FR" sz="1600" kern="1200" dirty="0"/>
            <a:t>1,3 1</a:t>
          </a:r>
        </a:p>
        <a:p>
          <a:pPr marL="171450" lvl="1" indent="-171450" algn="l" defTabSz="711200">
            <a:lnSpc>
              <a:spcPct val="90000"/>
            </a:lnSpc>
            <a:spcBef>
              <a:spcPct val="0"/>
            </a:spcBef>
            <a:spcAft>
              <a:spcPct val="15000"/>
            </a:spcAft>
            <a:buNone/>
          </a:pPr>
          <a:r>
            <a:rPr lang="fr-FR" sz="1600" kern="1200" dirty="0"/>
            <a:t>2,5 1</a:t>
          </a:r>
        </a:p>
        <a:p>
          <a:pPr marL="171450" lvl="1" indent="-171450" algn="l" defTabSz="711200">
            <a:lnSpc>
              <a:spcPct val="90000"/>
            </a:lnSpc>
            <a:spcBef>
              <a:spcPct val="0"/>
            </a:spcBef>
            <a:spcAft>
              <a:spcPct val="15000"/>
            </a:spcAft>
            <a:buNone/>
          </a:pPr>
          <a:r>
            <a:rPr lang="fr-FR" sz="1600" kern="1200" dirty="0"/>
            <a:t>4,5 1</a:t>
          </a:r>
        </a:p>
      </dsp:txBody>
      <dsp:txXfrm>
        <a:off x="2998227" y="1972036"/>
        <a:ext cx="1065133" cy="1202963"/>
      </dsp:txXfrm>
    </dsp:sp>
    <dsp:sp modelId="{4BADA9CD-7161-43CA-AE8A-2194E1B7077D}">
      <dsp:nvSpPr>
        <dsp:cNvPr id="0" name=""/>
        <dsp:cNvSpPr/>
      </dsp:nvSpPr>
      <dsp:spPr>
        <a:xfrm rot="386962">
          <a:off x="4067469" y="587135"/>
          <a:ext cx="2884013" cy="2884013"/>
        </a:xfrm>
        <a:prstGeom prst="circularArrow">
          <a:avLst>
            <a:gd name="adj1" fmla="val 3040"/>
            <a:gd name="adj2" fmla="val 373070"/>
            <a:gd name="adj3" fmla="val 18991434"/>
            <a:gd name="adj4" fmla="val 12115525"/>
            <a:gd name="adj5" fmla="val 3546"/>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076F6D1-0BB6-47F3-B680-9B44E14C6866}">
      <dsp:nvSpPr>
        <dsp:cNvPr id="0" name=""/>
        <dsp:cNvSpPr/>
      </dsp:nvSpPr>
      <dsp:spPr>
        <a:xfrm>
          <a:off x="3348452" y="1332065"/>
          <a:ext cx="1603999" cy="591181"/>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fr-FR" sz="2100" kern="1200" dirty="0"/>
            <a:t>Shuffle &amp; sort</a:t>
          </a:r>
        </a:p>
      </dsp:txBody>
      <dsp:txXfrm>
        <a:off x="3365767" y="1349380"/>
        <a:ext cx="1569369" cy="556551"/>
      </dsp:txXfrm>
    </dsp:sp>
    <dsp:sp modelId="{CA37382F-3232-4E84-8512-D71C6607DD7D}">
      <dsp:nvSpPr>
        <dsp:cNvPr id="0" name=""/>
        <dsp:cNvSpPr/>
      </dsp:nvSpPr>
      <dsp:spPr>
        <a:xfrm>
          <a:off x="5278526" y="1372776"/>
          <a:ext cx="2809236" cy="164842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None/>
          </a:pPr>
          <a:r>
            <a:rPr lang="en-US" sz="1600" kern="1200" noProof="0" dirty="0"/>
            <a:t>Count all occurrence</a:t>
          </a:r>
        </a:p>
        <a:p>
          <a:pPr marL="171450" lvl="1" indent="-171450" algn="l" defTabSz="711200">
            <a:lnSpc>
              <a:spcPct val="90000"/>
            </a:lnSpc>
            <a:spcBef>
              <a:spcPct val="0"/>
            </a:spcBef>
            <a:spcAft>
              <a:spcPct val="15000"/>
            </a:spcAft>
            <a:buNone/>
          </a:pPr>
          <a:r>
            <a:rPr lang="en-US" sz="1600" kern="1200" noProof="0" dirty="0"/>
            <a:t>Sum(tip amount)</a:t>
          </a:r>
        </a:p>
        <a:p>
          <a:pPr marL="171450" lvl="1" indent="-171450" algn="l" defTabSz="711200">
            <a:lnSpc>
              <a:spcPct val="90000"/>
            </a:lnSpc>
            <a:spcBef>
              <a:spcPct val="0"/>
            </a:spcBef>
            <a:spcAft>
              <a:spcPct val="15000"/>
            </a:spcAft>
            <a:buNone/>
          </a:pPr>
          <a:r>
            <a:rPr lang="fr-FR" sz="1600" kern="1200" dirty="0"/>
            <a:t>Avg = sum /count</a:t>
          </a:r>
        </a:p>
      </dsp:txBody>
      <dsp:txXfrm>
        <a:off x="5316461" y="1410711"/>
        <a:ext cx="2733366" cy="1219324"/>
      </dsp:txXfrm>
    </dsp:sp>
    <dsp:sp modelId="{6AE2F7DC-3C90-40BA-81C5-7FAA04B73A8B}">
      <dsp:nvSpPr>
        <dsp:cNvPr id="0" name=""/>
        <dsp:cNvSpPr/>
      </dsp:nvSpPr>
      <dsp:spPr>
        <a:xfrm>
          <a:off x="6762539" y="1347716"/>
          <a:ext cx="2757169" cy="2757169"/>
        </a:xfrm>
        <a:prstGeom prst="leftCircularArrow">
          <a:avLst>
            <a:gd name="adj1" fmla="val 3180"/>
            <a:gd name="adj2" fmla="val 391523"/>
            <a:gd name="adj3" fmla="val 2214767"/>
            <a:gd name="adj4" fmla="val 9072223"/>
            <a:gd name="adj5" fmla="val 371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150DE0-4B48-4E15-AE9B-B1EFD7AA773F}">
      <dsp:nvSpPr>
        <dsp:cNvPr id="0" name=""/>
        <dsp:cNvSpPr/>
      </dsp:nvSpPr>
      <dsp:spPr>
        <a:xfrm>
          <a:off x="6194446" y="2697798"/>
          <a:ext cx="1643598" cy="646815"/>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fr-FR" sz="2100" kern="1200" dirty="0"/>
            <a:t>Reduce</a:t>
          </a:r>
        </a:p>
      </dsp:txBody>
      <dsp:txXfrm>
        <a:off x="6213391" y="2716743"/>
        <a:ext cx="1605708" cy="608925"/>
      </dsp:txXfrm>
    </dsp:sp>
    <dsp:sp modelId="{1D1B4AB3-38C8-4CD9-B096-E07729ACD9C6}">
      <dsp:nvSpPr>
        <dsp:cNvPr id="0" name=""/>
        <dsp:cNvSpPr/>
      </dsp:nvSpPr>
      <dsp:spPr>
        <a:xfrm>
          <a:off x="8505222" y="1208017"/>
          <a:ext cx="2352416" cy="197561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None/>
          </a:pPr>
          <a:r>
            <a:rPr lang="fr-FR" sz="2000" kern="1200" dirty="0"/>
            <a:t>Avg_tip_amount</a:t>
          </a:r>
        </a:p>
      </dsp:txBody>
      <dsp:txXfrm>
        <a:off x="8550686" y="1676826"/>
        <a:ext cx="2261488" cy="1461337"/>
      </dsp:txXfrm>
    </dsp:sp>
    <dsp:sp modelId="{00F26F2B-C693-430C-8537-34962648F8B9}">
      <dsp:nvSpPr>
        <dsp:cNvPr id="0" name=""/>
        <dsp:cNvSpPr/>
      </dsp:nvSpPr>
      <dsp:spPr>
        <a:xfrm>
          <a:off x="9128529" y="940081"/>
          <a:ext cx="1776536" cy="706469"/>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fr-FR" sz="2100" kern="1200" dirty="0"/>
            <a:t>output</a:t>
          </a:r>
        </a:p>
      </dsp:txBody>
      <dsp:txXfrm>
        <a:off x="9149221" y="960773"/>
        <a:ext cx="1735152" cy="6650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A8BCC9-BBB2-486B-960D-871DB534B301}">
      <dsp:nvSpPr>
        <dsp:cNvPr id="0" name=""/>
        <dsp:cNvSpPr/>
      </dsp:nvSpPr>
      <dsp:spPr>
        <a:xfrm>
          <a:off x="4324" y="1380070"/>
          <a:ext cx="2020567" cy="101028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fr-FR" sz="3000" kern="1200" dirty="0">
              <a:latin typeface="Calibri Light" panose="020F0302020204030204"/>
            </a:rPr>
            <a:t>hadoop</a:t>
          </a:r>
          <a:endParaRPr lang="fr-FR" sz="3000" kern="1200" dirty="0"/>
        </a:p>
      </dsp:txBody>
      <dsp:txXfrm>
        <a:off x="33914" y="1409660"/>
        <a:ext cx="1961387" cy="951103"/>
      </dsp:txXfrm>
    </dsp:sp>
    <dsp:sp modelId="{7F5DA2F1-23A3-442E-91C2-D533281B3145}">
      <dsp:nvSpPr>
        <dsp:cNvPr id="0" name=""/>
        <dsp:cNvSpPr/>
      </dsp:nvSpPr>
      <dsp:spPr>
        <a:xfrm rot="19457599">
          <a:off x="1931338" y="1573859"/>
          <a:ext cx="995334" cy="41791"/>
        </a:xfrm>
        <a:custGeom>
          <a:avLst/>
          <a:gdLst/>
          <a:ahLst/>
          <a:cxnLst/>
          <a:rect l="0" t="0" r="0" b="0"/>
          <a:pathLst>
            <a:path>
              <a:moveTo>
                <a:pt x="0" y="20895"/>
              </a:moveTo>
              <a:lnTo>
                <a:pt x="995334" y="2089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404121" y="1569872"/>
        <a:ext cx="49766" cy="49766"/>
      </dsp:txXfrm>
    </dsp:sp>
    <dsp:sp modelId="{36E825AD-1683-402A-8481-C3729CDB9B65}">
      <dsp:nvSpPr>
        <dsp:cNvPr id="0" name=""/>
        <dsp:cNvSpPr/>
      </dsp:nvSpPr>
      <dsp:spPr>
        <a:xfrm>
          <a:off x="2833118" y="799157"/>
          <a:ext cx="2020567" cy="101028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fr-FR" sz="3000" kern="1200" dirty="0">
              <a:latin typeface="Calibri Light" panose="020F0302020204030204"/>
            </a:rPr>
            <a:t>hadoop-3.3.1</a:t>
          </a:r>
          <a:endParaRPr lang="fr-FR" sz="3000" kern="1200" dirty="0"/>
        </a:p>
      </dsp:txBody>
      <dsp:txXfrm>
        <a:off x="2862708" y="828747"/>
        <a:ext cx="1961387" cy="951103"/>
      </dsp:txXfrm>
    </dsp:sp>
    <dsp:sp modelId="{73A74A64-F8A0-4818-8C32-3317D381CE98}">
      <dsp:nvSpPr>
        <dsp:cNvPr id="0" name=""/>
        <dsp:cNvSpPr/>
      </dsp:nvSpPr>
      <dsp:spPr>
        <a:xfrm rot="2142401">
          <a:off x="1931338" y="2154773"/>
          <a:ext cx="995334" cy="41791"/>
        </a:xfrm>
        <a:custGeom>
          <a:avLst/>
          <a:gdLst/>
          <a:ahLst/>
          <a:cxnLst/>
          <a:rect l="0" t="0" r="0" b="0"/>
          <a:pathLst>
            <a:path>
              <a:moveTo>
                <a:pt x="0" y="20895"/>
              </a:moveTo>
              <a:lnTo>
                <a:pt x="995334" y="2089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404121" y="2150785"/>
        <a:ext cx="49766" cy="49766"/>
      </dsp:txXfrm>
    </dsp:sp>
    <dsp:sp modelId="{0AF3DEC3-26E6-42DF-B32F-0D25E8716B3A}">
      <dsp:nvSpPr>
        <dsp:cNvPr id="0" name=""/>
        <dsp:cNvSpPr/>
      </dsp:nvSpPr>
      <dsp:spPr>
        <a:xfrm>
          <a:off x="2833118" y="1960983"/>
          <a:ext cx="2020567" cy="101028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fr-FR" sz="3000" kern="1200" dirty="0">
              <a:latin typeface="Calibri Light" panose="020F0302020204030204"/>
            </a:rPr>
            <a:t>hadoopData</a:t>
          </a:r>
          <a:endParaRPr lang="fr-FR" sz="3000" kern="1200" dirty="0"/>
        </a:p>
      </dsp:txBody>
      <dsp:txXfrm>
        <a:off x="2862708" y="1990573"/>
        <a:ext cx="1961387" cy="951103"/>
      </dsp:txXfrm>
    </dsp:sp>
    <dsp:sp modelId="{608A0980-C8AB-4C02-AAB3-D16324E95674}">
      <dsp:nvSpPr>
        <dsp:cNvPr id="0" name=""/>
        <dsp:cNvSpPr/>
      </dsp:nvSpPr>
      <dsp:spPr>
        <a:xfrm>
          <a:off x="4853686" y="2445229"/>
          <a:ext cx="808227" cy="41791"/>
        </a:xfrm>
        <a:custGeom>
          <a:avLst/>
          <a:gdLst/>
          <a:ahLst/>
          <a:cxnLst/>
          <a:rect l="0" t="0" r="0" b="0"/>
          <a:pathLst>
            <a:path>
              <a:moveTo>
                <a:pt x="0" y="20895"/>
              </a:moveTo>
              <a:lnTo>
                <a:pt x="808227" y="2089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5237594" y="2445919"/>
        <a:ext cx="40411" cy="40411"/>
      </dsp:txXfrm>
    </dsp:sp>
    <dsp:sp modelId="{46CBC1E0-AC2B-4385-BAC6-CDA2A316FEBA}">
      <dsp:nvSpPr>
        <dsp:cNvPr id="0" name=""/>
        <dsp:cNvSpPr/>
      </dsp:nvSpPr>
      <dsp:spPr>
        <a:xfrm>
          <a:off x="5661913" y="1960983"/>
          <a:ext cx="2020567" cy="101028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fr-FR" sz="3000" kern="1200" dirty="0">
              <a:latin typeface="Calibri Light" panose="020F0302020204030204"/>
            </a:rPr>
            <a:t>hdfs</a:t>
          </a:r>
          <a:endParaRPr lang="fr-FR" sz="3000" kern="1200" dirty="0"/>
        </a:p>
      </dsp:txBody>
      <dsp:txXfrm>
        <a:off x="5691503" y="1990573"/>
        <a:ext cx="1961387" cy="951103"/>
      </dsp:txXfrm>
    </dsp:sp>
    <dsp:sp modelId="{D5EB354F-9E1A-45B6-9BD2-BD16C1669059}">
      <dsp:nvSpPr>
        <dsp:cNvPr id="0" name=""/>
        <dsp:cNvSpPr/>
      </dsp:nvSpPr>
      <dsp:spPr>
        <a:xfrm rot="19457599">
          <a:off x="7588927" y="2154773"/>
          <a:ext cx="995334" cy="41791"/>
        </a:xfrm>
        <a:custGeom>
          <a:avLst/>
          <a:gdLst/>
          <a:ahLst/>
          <a:cxnLst/>
          <a:rect l="0" t="0" r="0" b="0"/>
          <a:pathLst>
            <a:path>
              <a:moveTo>
                <a:pt x="0" y="20895"/>
              </a:moveTo>
              <a:lnTo>
                <a:pt x="995334" y="2089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8061711" y="2150785"/>
        <a:ext cx="49766" cy="49766"/>
      </dsp:txXfrm>
    </dsp:sp>
    <dsp:sp modelId="{FA9537D4-71CF-4DCE-B0C2-F973997A9E6E}">
      <dsp:nvSpPr>
        <dsp:cNvPr id="0" name=""/>
        <dsp:cNvSpPr/>
      </dsp:nvSpPr>
      <dsp:spPr>
        <a:xfrm>
          <a:off x="8490708" y="1380070"/>
          <a:ext cx="2020567" cy="101028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rtl="0">
            <a:lnSpc>
              <a:spcPct val="90000"/>
            </a:lnSpc>
            <a:spcBef>
              <a:spcPct val="0"/>
            </a:spcBef>
            <a:spcAft>
              <a:spcPct val="35000"/>
            </a:spcAft>
            <a:buNone/>
          </a:pPr>
          <a:r>
            <a:rPr lang="fr-FR" sz="3000" kern="1200" dirty="0">
              <a:latin typeface="Calibri Light" panose="020F0302020204030204"/>
            </a:rPr>
            <a:t>namenode</a:t>
          </a:r>
        </a:p>
      </dsp:txBody>
      <dsp:txXfrm>
        <a:off x="8520298" y="1409660"/>
        <a:ext cx="1961387" cy="951103"/>
      </dsp:txXfrm>
    </dsp:sp>
    <dsp:sp modelId="{CC8AE098-CEBE-4AFA-9C2E-37A81AE7AFE2}">
      <dsp:nvSpPr>
        <dsp:cNvPr id="0" name=""/>
        <dsp:cNvSpPr/>
      </dsp:nvSpPr>
      <dsp:spPr>
        <a:xfrm rot="2142401">
          <a:off x="7588927" y="2735686"/>
          <a:ext cx="995334" cy="41791"/>
        </a:xfrm>
        <a:custGeom>
          <a:avLst/>
          <a:gdLst/>
          <a:ahLst/>
          <a:cxnLst/>
          <a:rect l="0" t="0" r="0" b="0"/>
          <a:pathLst>
            <a:path>
              <a:moveTo>
                <a:pt x="0" y="20895"/>
              </a:moveTo>
              <a:lnTo>
                <a:pt x="995334" y="2089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8061711" y="2731698"/>
        <a:ext cx="49766" cy="49766"/>
      </dsp:txXfrm>
    </dsp:sp>
    <dsp:sp modelId="{2333BA25-0F67-47DE-8A06-94ACD33C0561}">
      <dsp:nvSpPr>
        <dsp:cNvPr id="0" name=""/>
        <dsp:cNvSpPr/>
      </dsp:nvSpPr>
      <dsp:spPr>
        <a:xfrm>
          <a:off x="8490708" y="2541896"/>
          <a:ext cx="2020567" cy="101028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fr-FR" sz="3000" kern="1200" dirty="0">
              <a:latin typeface="Calibri Light" panose="020F0302020204030204"/>
            </a:rPr>
            <a:t>datanode</a:t>
          </a:r>
        </a:p>
      </dsp:txBody>
      <dsp:txXfrm>
        <a:off x="8520298" y="2571486"/>
        <a:ext cx="1961387" cy="9511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1E37A-A08D-4D96-862D-B1F4249A2CC7}">
      <dsp:nvSpPr>
        <dsp:cNvPr id="0" name=""/>
        <dsp:cNvSpPr/>
      </dsp:nvSpPr>
      <dsp:spPr>
        <a:xfrm>
          <a:off x="-4967671" y="-761164"/>
          <a:ext cx="5916311" cy="5916311"/>
        </a:xfrm>
        <a:prstGeom prst="blockArc">
          <a:avLst>
            <a:gd name="adj1" fmla="val 18900000"/>
            <a:gd name="adj2" fmla="val 2700000"/>
            <a:gd name="adj3" fmla="val 365"/>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C70C91-57AE-4064-829F-D303A0FAD078}">
      <dsp:nvSpPr>
        <dsp:cNvPr id="0" name=""/>
        <dsp:cNvSpPr/>
      </dsp:nvSpPr>
      <dsp:spPr>
        <a:xfrm>
          <a:off x="415030" y="274535"/>
          <a:ext cx="10429637" cy="54942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6105" tIns="71120" rIns="71120" bIns="71120" numCol="1" spcCol="1270" anchor="ctr" anchorCtr="0">
          <a:noAutofit/>
        </a:bodyPr>
        <a:lstStyle/>
        <a:p>
          <a:pPr marL="0" lvl="0" indent="0" algn="l" defTabSz="1244600">
            <a:lnSpc>
              <a:spcPct val="90000"/>
            </a:lnSpc>
            <a:spcBef>
              <a:spcPct val="0"/>
            </a:spcBef>
            <a:spcAft>
              <a:spcPct val="35000"/>
            </a:spcAft>
            <a:buNone/>
          </a:pPr>
          <a:r>
            <a:rPr lang="fr-FR" sz="2800" kern="1200" dirty="0"/>
            <a:t>hadoop-env.sh</a:t>
          </a:r>
        </a:p>
      </dsp:txBody>
      <dsp:txXfrm>
        <a:off x="415030" y="274535"/>
        <a:ext cx="10429637" cy="549423"/>
      </dsp:txXfrm>
    </dsp:sp>
    <dsp:sp modelId="{A06F1C46-56BA-4222-98A7-9BD243DECC1D}">
      <dsp:nvSpPr>
        <dsp:cNvPr id="0" name=""/>
        <dsp:cNvSpPr/>
      </dsp:nvSpPr>
      <dsp:spPr>
        <a:xfrm>
          <a:off x="71640" y="205858"/>
          <a:ext cx="686779" cy="686779"/>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EE2EEB-5A31-4379-A5F2-1AA6606B6D19}">
      <dsp:nvSpPr>
        <dsp:cNvPr id="0" name=""/>
        <dsp:cNvSpPr/>
      </dsp:nvSpPr>
      <dsp:spPr>
        <a:xfrm>
          <a:off x="808731" y="1098407"/>
          <a:ext cx="10035936" cy="54942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6105" tIns="71120" rIns="71120" bIns="71120" numCol="1" spcCol="1270" anchor="ctr" anchorCtr="0">
          <a:noAutofit/>
        </a:bodyPr>
        <a:lstStyle/>
        <a:p>
          <a:pPr marL="0" lvl="0" indent="0" algn="l" defTabSz="1244600">
            <a:lnSpc>
              <a:spcPct val="90000"/>
            </a:lnSpc>
            <a:spcBef>
              <a:spcPct val="0"/>
            </a:spcBef>
            <a:spcAft>
              <a:spcPct val="35000"/>
            </a:spcAft>
            <a:buNone/>
          </a:pPr>
          <a:r>
            <a:rPr lang="fr-FR" sz="2800" kern="1200" dirty="0"/>
            <a:t>core-site.xml</a:t>
          </a:r>
        </a:p>
      </dsp:txBody>
      <dsp:txXfrm>
        <a:off x="808731" y="1098407"/>
        <a:ext cx="10035936" cy="549423"/>
      </dsp:txXfrm>
    </dsp:sp>
    <dsp:sp modelId="{2283A3F9-9FF6-42F6-B9E5-3037E1792AAB}">
      <dsp:nvSpPr>
        <dsp:cNvPr id="0" name=""/>
        <dsp:cNvSpPr/>
      </dsp:nvSpPr>
      <dsp:spPr>
        <a:xfrm>
          <a:off x="465341" y="1029729"/>
          <a:ext cx="686779" cy="686779"/>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DF05F1-13B7-411F-8753-0FC15B282156}">
      <dsp:nvSpPr>
        <dsp:cNvPr id="0" name=""/>
        <dsp:cNvSpPr/>
      </dsp:nvSpPr>
      <dsp:spPr>
        <a:xfrm>
          <a:off x="929565" y="1922279"/>
          <a:ext cx="9915101" cy="54942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6105" tIns="71120" rIns="71120" bIns="71120" numCol="1" spcCol="1270" anchor="ctr" anchorCtr="0">
          <a:noAutofit/>
        </a:bodyPr>
        <a:lstStyle/>
        <a:p>
          <a:pPr marL="0" lvl="0" indent="0" algn="l" defTabSz="1244600">
            <a:lnSpc>
              <a:spcPct val="90000"/>
            </a:lnSpc>
            <a:spcBef>
              <a:spcPct val="0"/>
            </a:spcBef>
            <a:spcAft>
              <a:spcPct val="35000"/>
            </a:spcAft>
            <a:buNone/>
          </a:pPr>
          <a:r>
            <a:rPr lang="fr-FR" sz="2800" kern="1200" dirty="0"/>
            <a:t>hdfs-site.xml</a:t>
          </a:r>
        </a:p>
      </dsp:txBody>
      <dsp:txXfrm>
        <a:off x="929565" y="1922279"/>
        <a:ext cx="9915101" cy="549423"/>
      </dsp:txXfrm>
    </dsp:sp>
    <dsp:sp modelId="{CF073AF0-4D97-4845-A2E3-80481A89D62A}">
      <dsp:nvSpPr>
        <dsp:cNvPr id="0" name=""/>
        <dsp:cNvSpPr/>
      </dsp:nvSpPr>
      <dsp:spPr>
        <a:xfrm>
          <a:off x="586176" y="1853601"/>
          <a:ext cx="686779" cy="686779"/>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1BC548-7C81-439E-8D14-61A959C43B58}">
      <dsp:nvSpPr>
        <dsp:cNvPr id="0" name=""/>
        <dsp:cNvSpPr/>
      </dsp:nvSpPr>
      <dsp:spPr>
        <a:xfrm>
          <a:off x="808731" y="2746150"/>
          <a:ext cx="10035936" cy="54942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6105" tIns="71120" rIns="71120" bIns="71120" numCol="1" spcCol="1270" anchor="ctr" anchorCtr="0">
          <a:noAutofit/>
        </a:bodyPr>
        <a:lstStyle/>
        <a:p>
          <a:pPr marL="0" lvl="0" indent="0" algn="l" defTabSz="1244600">
            <a:lnSpc>
              <a:spcPct val="90000"/>
            </a:lnSpc>
            <a:spcBef>
              <a:spcPct val="0"/>
            </a:spcBef>
            <a:spcAft>
              <a:spcPct val="35000"/>
            </a:spcAft>
            <a:buNone/>
          </a:pPr>
          <a:r>
            <a:rPr lang="fr-FR" sz="2800" kern="1200" dirty="0"/>
            <a:t>mapred-site-xml</a:t>
          </a:r>
        </a:p>
      </dsp:txBody>
      <dsp:txXfrm>
        <a:off x="808731" y="2746150"/>
        <a:ext cx="10035936" cy="549423"/>
      </dsp:txXfrm>
    </dsp:sp>
    <dsp:sp modelId="{44D771E3-686F-4AD2-BDA6-A7A07A3D940E}">
      <dsp:nvSpPr>
        <dsp:cNvPr id="0" name=""/>
        <dsp:cNvSpPr/>
      </dsp:nvSpPr>
      <dsp:spPr>
        <a:xfrm>
          <a:off x="465341" y="2677472"/>
          <a:ext cx="686779" cy="686779"/>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CA3842-BA29-45D5-916D-83931E40F2E8}">
      <dsp:nvSpPr>
        <dsp:cNvPr id="0" name=""/>
        <dsp:cNvSpPr/>
      </dsp:nvSpPr>
      <dsp:spPr>
        <a:xfrm>
          <a:off x="415030" y="3570022"/>
          <a:ext cx="10429637" cy="54942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6105" tIns="71120" rIns="71120" bIns="71120" numCol="1" spcCol="1270" anchor="ctr" anchorCtr="0">
          <a:noAutofit/>
        </a:bodyPr>
        <a:lstStyle/>
        <a:p>
          <a:pPr marL="0" lvl="0" indent="0" algn="l" defTabSz="1244600">
            <a:lnSpc>
              <a:spcPct val="90000"/>
            </a:lnSpc>
            <a:spcBef>
              <a:spcPct val="0"/>
            </a:spcBef>
            <a:spcAft>
              <a:spcPct val="35000"/>
            </a:spcAft>
            <a:buNone/>
          </a:pPr>
          <a:r>
            <a:rPr lang="fr-FR" sz="2800" kern="1200" dirty="0"/>
            <a:t>yarn-site.xml</a:t>
          </a:r>
        </a:p>
      </dsp:txBody>
      <dsp:txXfrm>
        <a:off x="415030" y="3570022"/>
        <a:ext cx="10429637" cy="549423"/>
      </dsp:txXfrm>
    </dsp:sp>
    <dsp:sp modelId="{0DFAEC80-86BA-482D-9CE1-2521846871DE}">
      <dsp:nvSpPr>
        <dsp:cNvPr id="0" name=""/>
        <dsp:cNvSpPr/>
      </dsp:nvSpPr>
      <dsp:spPr>
        <a:xfrm>
          <a:off x="71640" y="3501344"/>
          <a:ext cx="686779" cy="686779"/>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5B66BA-19A9-4A34-8C5C-DAE847A4BEAB}">
      <dsp:nvSpPr>
        <dsp:cNvPr id="0" name=""/>
        <dsp:cNvSpPr/>
      </dsp:nvSpPr>
      <dsp:spPr>
        <a:xfrm>
          <a:off x="5219" y="509"/>
          <a:ext cx="8822952" cy="785068"/>
        </a:xfrm>
        <a:prstGeom prst="roundRect">
          <a:avLst>
            <a:gd name="adj" fmla="val 10000"/>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fr-FR" sz="2800" kern="1200" dirty="0"/>
            <a:t>/data</a:t>
          </a:r>
        </a:p>
      </dsp:txBody>
      <dsp:txXfrm>
        <a:off x="28213" y="23503"/>
        <a:ext cx="8776964" cy="739080"/>
      </dsp:txXfrm>
    </dsp:sp>
    <dsp:sp modelId="{84BDF0EF-D8E8-4B2F-B49C-72803801E109}">
      <dsp:nvSpPr>
        <dsp:cNvPr id="0" name=""/>
        <dsp:cNvSpPr/>
      </dsp:nvSpPr>
      <dsp:spPr>
        <a:xfrm>
          <a:off x="5219" y="891822"/>
          <a:ext cx="8822952" cy="785068"/>
        </a:xfrm>
        <a:prstGeom prst="roundRect">
          <a:avLst>
            <a:gd name="adj" fmla="val 1000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/tripdata</a:t>
          </a:r>
        </a:p>
      </dsp:txBody>
      <dsp:txXfrm>
        <a:off x="28213" y="914816"/>
        <a:ext cx="8776964" cy="739080"/>
      </dsp:txXfrm>
    </dsp:sp>
    <dsp:sp modelId="{BF9BE2AF-C064-406A-A1C6-B27444962B93}">
      <dsp:nvSpPr>
        <dsp:cNvPr id="0" name=""/>
        <dsp:cNvSpPr/>
      </dsp:nvSpPr>
      <dsp:spPr>
        <a:xfrm>
          <a:off x="5219" y="1783134"/>
          <a:ext cx="4381231" cy="785068"/>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/yellow</a:t>
          </a:r>
        </a:p>
      </dsp:txBody>
      <dsp:txXfrm>
        <a:off x="28213" y="1806128"/>
        <a:ext cx="4335243" cy="739080"/>
      </dsp:txXfrm>
    </dsp:sp>
    <dsp:sp modelId="{D100EA0B-8470-45ED-A227-4B1548AEA2D2}">
      <dsp:nvSpPr>
        <dsp:cNvPr id="0" name=""/>
        <dsp:cNvSpPr/>
      </dsp:nvSpPr>
      <dsp:spPr>
        <a:xfrm>
          <a:off x="5219" y="2674447"/>
          <a:ext cx="1440246" cy="785068"/>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/2019</a:t>
          </a:r>
        </a:p>
      </dsp:txBody>
      <dsp:txXfrm>
        <a:off x="28213" y="2697441"/>
        <a:ext cx="1394258" cy="739080"/>
      </dsp:txXfrm>
    </dsp:sp>
    <dsp:sp modelId="{F3976BB0-D801-4B16-940A-FE55278EAB44}">
      <dsp:nvSpPr>
        <dsp:cNvPr id="0" name=""/>
        <dsp:cNvSpPr/>
      </dsp:nvSpPr>
      <dsp:spPr>
        <a:xfrm>
          <a:off x="5219" y="3565760"/>
          <a:ext cx="1440246" cy="785068"/>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CSV files</a:t>
          </a:r>
        </a:p>
      </dsp:txBody>
      <dsp:txXfrm>
        <a:off x="28213" y="3588754"/>
        <a:ext cx="1394258" cy="739080"/>
      </dsp:txXfrm>
    </dsp:sp>
    <dsp:sp modelId="{1218F1E9-4E27-4247-9F16-CF555F7F2E8A}">
      <dsp:nvSpPr>
        <dsp:cNvPr id="0" name=""/>
        <dsp:cNvSpPr/>
      </dsp:nvSpPr>
      <dsp:spPr>
        <a:xfrm>
          <a:off x="1475711" y="2674447"/>
          <a:ext cx="1440246" cy="785068"/>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/2020</a:t>
          </a:r>
        </a:p>
      </dsp:txBody>
      <dsp:txXfrm>
        <a:off x="1498705" y="2697441"/>
        <a:ext cx="1394258" cy="739080"/>
      </dsp:txXfrm>
    </dsp:sp>
    <dsp:sp modelId="{239E17AE-B579-4931-B720-43DBC22004EB}">
      <dsp:nvSpPr>
        <dsp:cNvPr id="0" name=""/>
        <dsp:cNvSpPr/>
      </dsp:nvSpPr>
      <dsp:spPr>
        <a:xfrm>
          <a:off x="1475711" y="3565760"/>
          <a:ext cx="1440246" cy="785068"/>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t>CSV files</a:t>
          </a:r>
        </a:p>
      </dsp:txBody>
      <dsp:txXfrm>
        <a:off x="1498705" y="3588754"/>
        <a:ext cx="1394258" cy="739080"/>
      </dsp:txXfrm>
    </dsp:sp>
    <dsp:sp modelId="{0F81E8F9-BFAF-4F5B-9689-AB39644679F1}">
      <dsp:nvSpPr>
        <dsp:cNvPr id="0" name=""/>
        <dsp:cNvSpPr/>
      </dsp:nvSpPr>
      <dsp:spPr>
        <a:xfrm>
          <a:off x="2946203" y="2674447"/>
          <a:ext cx="1440246" cy="785068"/>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/2021</a:t>
          </a:r>
        </a:p>
      </dsp:txBody>
      <dsp:txXfrm>
        <a:off x="2969197" y="2697441"/>
        <a:ext cx="1394258" cy="739080"/>
      </dsp:txXfrm>
    </dsp:sp>
    <dsp:sp modelId="{A0CE6DF0-078D-4F52-8C5B-1975F6C9495C}">
      <dsp:nvSpPr>
        <dsp:cNvPr id="0" name=""/>
        <dsp:cNvSpPr/>
      </dsp:nvSpPr>
      <dsp:spPr>
        <a:xfrm>
          <a:off x="2946203" y="3565760"/>
          <a:ext cx="1440246" cy="785068"/>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t>CSV files</a:t>
          </a:r>
        </a:p>
      </dsp:txBody>
      <dsp:txXfrm>
        <a:off x="2969197" y="3588754"/>
        <a:ext cx="1394258" cy="739080"/>
      </dsp:txXfrm>
    </dsp:sp>
    <dsp:sp modelId="{326D8196-2F8D-4024-A3A8-C9907E2CB4BC}">
      <dsp:nvSpPr>
        <dsp:cNvPr id="0" name=""/>
        <dsp:cNvSpPr/>
      </dsp:nvSpPr>
      <dsp:spPr>
        <a:xfrm>
          <a:off x="4446940" y="1783134"/>
          <a:ext cx="4381231" cy="785068"/>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/green</a:t>
          </a:r>
        </a:p>
      </dsp:txBody>
      <dsp:txXfrm>
        <a:off x="4469934" y="1806128"/>
        <a:ext cx="4335243" cy="739080"/>
      </dsp:txXfrm>
    </dsp:sp>
    <dsp:sp modelId="{2ABCE5CF-792F-405C-87AC-E81933867F28}">
      <dsp:nvSpPr>
        <dsp:cNvPr id="0" name=""/>
        <dsp:cNvSpPr/>
      </dsp:nvSpPr>
      <dsp:spPr>
        <a:xfrm>
          <a:off x="4446940" y="2674447"/>
          <a:ext cx="1440246" cy="785068"/>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/2019</a:t>
          </a:r>
        </a:p>
      </dsp:txBody>
      <dsp:txXfrm>
        <a:off x="4469934" y="2697441"/>
        <a:ext cx="1394258" cy="739080"/>
      </dsp:txXfrm>
    </dsp:sp>
    <dsp:sp modelId="{B28BC7E7-0376-4373-92E8-1D0CE2783898}">
      <dsp:nvSpPr>
        <dsp:cNvPr id="0" name=""/>
        <dsp:cNvSpPr/>
      </dsp:nvSpPr>
      <dsp:spPr>
        <a:xfrm>
          <a:off x="4446940" y="3565760"/>
          <a:ext cx="1440246" cy="785068"/>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t>CSV files</a:t>
          </a:r>
        </a:p>
      </dsp:txBody>
      <dsp:txXfrm>
        <a:off x="4469934" y="3588754"/>
        <a:ext cx="1394258" cy="739080"/>
      </dsp:txXfrm>
    </dsp:sp>
    <dsp:sp modelId="{829AC7DF-1ED3-4E48-9089-DE75614B4CC5}">
      <dsp:nvSpPr>
        <dsp:cNvPr id="0" name=""/>
        <dsp:cNvSpPr/>
      </dsp:nvSpPr>
      <dsp:spPr>
        <a:xfrm>
          <a:off x="5917433" y="2674447"/>
          <a:ext cx="1440246" cy="785068"/>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/2020</a:t>
          </a:r>
        </a:p>
      </dsp:txBody>
      <dsp:txXfrm>
        <a:off x="5940427" y="2697441"/>
        <a:ext cx="1394258" cy="739080"/>
      </dsp:txXfrm>
    </dsp:sp>
    <dsp:sp modelId="{19EF1B47-81DC-498A-BF35-B7B432AC6263}">
      <dsp:nvSpPr>
        <dsp:cNvPr id="0" name=""/>
        <dsp:cNvSpPr/>
      </dsp:nvSpPr>
      <dsp:spPr>
        <a:xfrm>
          <a:off x="5917433" y="3565760"/>
          <a:ext cx="1440246" cy="785068"/>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t>CSV files</a:t>
          </a:r>
        </a:p>
      </dsp:txBody>
      <dsp:txXfrm>
        <a:off x="5940427" y="3588754"/>
        <a:ext cx="1394258" cy="739080"/>
      </dsp:txXfrm>
    </dsp:sp>
    <dsp:sp modelId="{BC05F724-1D3D-41C5-BA9D-C9A71161B745}">
      <dsp:nvSpPr>
        <dsp:cNvPr id="0" name=""/>
        <dsp:cNvSpPr/>
      </dsp:nvSpPr>
      <dsp:spPr>
        <a:xfrm>
          <a:off x="7387925" y="2674447"/>
          <a:ext cx="1440246" cy="785068"/>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/2021</a:t>
          </a:r>
        </a:p>
      </dsp:txBody>
      <dsp:txXfrm>
        <a:off x="7410919" y="2697441"/>
        <a:ext cx="1394258" cy="739080"/>
      </dsp:txXfrm>
    </dsp:sp>
    <dsp:sp modelId="{6BDE525B-7FB6-488A-A74A-24FAA4470483}">
      <dsp:nvSpPr>
        <dsp:cNvPr id="0" name=""/>
        <dsp:cNvSpPr/>
      </dsp:nvSpPr>
      <dsp:spPr>
        <a:xfrm>
          <a:off x="7387925" y="3565760"/>
          <a:ext cx="1440246" cy="785068"/>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t>CSV files</a:t>
          </a:r>
        </a:p>
      </dsp:txBody>
      <dsp:txXfrm>
        <a:off x="7410919" y="3588754"/>
        <a:ext cx="1394258" cy="739080"/>
      </dsp:txXfrm>
    </dsp:sp>
    <dsp:sp modelId="{2C992BAE-D77F-4F5E-BB44-4222661C1756}">
      <dsp:nvSpPr>
        <dsp:cNvPr id="0" name=""/>
        <dsp:cNvSpPr/>
      </dsp:nvSpPr>
      <dsp:spPr>
        <a:xfrm>
          <a:off x="9070133" y="509"/>
          <a:ext cx="1440246" cy="785068"/>
        </a:xfrm>
        <a:prstGeom prst="roundRect">
          <a:avLst>
            <a:gd name="adj" fmla="val 10000"/>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fr-FR" sz="2800" kern="1200" dirty="0"/>
            <a:t>/output</a:t>
          </a:r>
        </a:p>
      </dsp:txBody>
      <dsp:txXfrm>
        <a:off x="9093127" y="23503"/>
        <a:ext cx="1394258" cy="7390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2B689-C777-41DB-BBC6-022B0EADD59A}">
      <dsp:nvSpPr>
        <dsp:cNvPr id="0" name=""/>
        <dsp:cNvSpPr/>
      </dsp:nvSpPr>
      <dsp:spPr>
        <a:xfrm>
          <a:off x="6739" y="985850"/>
          <a:ext cx="2930286" cy="2165470"/>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517" t="334" r="14302" b="11804"/>
          </a:stretch>
        </a:blipFill>
        <a:ln>
          <a:noFill/>
        </a:ln>
        <a:effectLst/>
      </dsp:spPr>
      <dsp:style>
        <a:lnRef idx="0">
          <a:scrgbClr r="0" g="0" b="0"/>
        </a:lnRef>
        <a:fillRef idx="1">
          <a:scrgbClr r="0" g="0" b="0"/>
        </a:fillRef>
        <a:effectRef idx="2">
          <a:scrgbClr r="0" g="0" b="0"/>
        </a:effectRef>
        <a:fontRef idx="minor"/>
      </dsp:style>
    </dsp:sp>
    <dsp:sp modelId="{FB1DEB0A-0C16-4618-A222-0161EE02B005}">
      <dsp:nvSpPr>
        <dsp:cNvPr id="0" name=""/>
        <dsp:cNvSpPr/>
      </dsp:nvSpPr>
      <dsp:spPr>
        <a:xfrm>
          <a:off x="599031" y="2758680"/>
          <a:ext cx="2525033" cy="60680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5000"/>
            </a:spcAft>
            <a:buNone/>
          </a:pPr>
          <a:r>
            <a:rPr lang="en-US" sz="1900" kern="1200" dirty="0"/>
            <a:t>Not same order/name column </a:t>
          </a:r>
          <a:endParaRPr lang="fr-FR" sz="1900" kern="1200" dirty="0"/>
        </a:p>
      </dsp:txBody>
      <dsp:txXfrm>
        <a:off x="599031" y="2758680"/>
        <a:ext cx="2525033" cy="606807"/>
      </dsp:txXfrm>
    </dsp:sp>
    <dsp:sp modelId="{6E5109BE-C6AE-410C-AD70-6E63C2614F48}">
      <dsp:nvSpPr>
        <dsp:cNvPr id="0" name=""/>
        <dsp:cNvSpPr/>
      </dsp:nvSpPr>
      <dsp:spPr>
        <a:xfrm>
          <a:off x="3699137" y="985850"/>
          <a:ext cx="2930286" cy="216547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33082" t="2771" r="12578" b="17893"/>
          </a:stretch>
        </a:blipFill>
        <a:ln>
          <a:noFill/>
        </a:ln>
        <a:effectLst/>
      </dsp:spPr>
      <dsp:style>
        <a:lnRef idx="0">
          <a:scrgbClr r="0" g="0" b="0"/>
        </a:lnRef>
        <a:fillRef idx="1">
          <a:scrgbClr r="0" g="0" b="0"/>
        </a:fillRef>
        <a:effectRef idx="2">
          <a:scrgbClr r="0" g="0" b="0"/>
        </a:effectRef>
        <a:fontRef idx="minor"/>
      </dsp:style>
    </dsp:sp>
    <dsp:sp modelId="{C9D95C02-38CE-44EB-96BB-57E8BDD9A580}">
      <dsp:nvSpPr>
        <dsp:cNvPr id="0" name=""/>
        <dsp:cNvSpPr/>
      </dsp:nvSpPr>
      <dsp:spPr>
        <a:xfrm>
          <a:off x="4291429" y="2758680"/>
          <a:ext cx="2525033" cy="60680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5000"/>
            </a:spcAft>
            <a:buNone/>
          </a:pPr>
          <a:r>
            <a:rPr lang="en-US" sz="1900" kern="1200" dirty="0"/>
            <a:t>Mapper per file</a:t>
          </a:r>
          <a:endParaRPr lang="fr-FR" sz="1900" kern="1200" dirty="0"/>
        </a:p>
      </dsp:txBody>
      <dsp:txXfrm>
        <a:off x="4291429" y="2758680"/>
        <a:ext cx="2525033" cy="606807"/>
      </dsp:txXfrm>
    </dsp:sp>
    <dsp:sp modelId="{E98ECA47-605B-475A-BCB0-80B1274A6622}">
      <dsp:nvSpPr>
        <dsp:cNvPr id="0" name=""/>
        <dsp:cNvSpPr/>
      </dsp:nvSpPr>
      <dsp:spPr>
        <a:xfrm>
          <a:off x="7454594" y="985850"/>
          <a:ext cx="2930286" cy="2165470"/>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15081" t="-11195" r="13001" b="6197"/>
          </a:stretch>
        </a:blipFill>
        <a:ln>
          <a:noFill/>
        </a:ln>
        <a:effectLst/>
      </dsp:spPr>
      <dsp:style>
        <a:lnRef idx="0">
          <a:scrgbClr r="0" g="0" b="0"/>
        </a:lnRef>
        <a:fillRef idx="1">
          <a:scrgbClr r="0" g="0" b="0"/>
        </a:fillRef>
        <a:effectRef idx="2">
          <a:scrgbClr r="0" g="0" b="0"/>
        </a:effectRef>
        <a:fontRef idx="minor"/>
      </dsp:style>
    </dsp:sp>
    <dsp:sp modelId="{6D75B1A6-4455-4149-9B1F-46EF8B8B8524}">
      <dsp:nvSpPr>
        <dsp:cNvPr id="0" name=""/>
        <dsp:cNvSpPr/>
      </dsp:nvSpPr>
      <dsp:spPr>
        <a:xfrm>
          <a:off x="7983826" y="2758680"/>
          <a:ext cx="2525033" cy="60680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5000"/>
            </a:spcAft>
            <a:buNone/>
          </a:pPr>
          <a:r>
            <a:rPr lang="en-US" sz="1900" kern="1200" dirty="0"/>
            <a:t>Bigger CSV files size</a:t>
          </a:r>
          <a:endParaRPr lang="fr-FR" sz="1900" kern="1200" dirty="0"/>
        </a:p>
      </dsp:txBody>
      <dsp:txXfrm>
        <a:off x="7983826" y="2758680"/>
        <a:ext cx="2525033" cy="6068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8C3DB-5B13-46A3-9B2F-1B3697BD59C3}">
      <dsp:nvSpPr>
        <dsp:cNvPr id="0" name=""/>
        <dsp:cNvSpPr/>
      </dsp:nvSpPr>
      <dsp:spPr>
        <a:xfrm>
          <a:off x="0" y="39687"/>
          <a:ext cx="3286125" cy="1971675"/>
        </a:xfrm>
        <a:prstGeom prst="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kern="1200" dirty="0"/>
            <a:t>#1 Credit card</a:t>
          </a:r>
          <a:endParaRPr lang="en-US" sz="3200" kern="1200" dirty="0"/>
        </a:p>
      </dsp:txBody>
      <dsp:txXfrm>
        <a:off x="0" y="39687"/>
        <a:ext cx="3286125" cy="1971675"/>
      </dsp:txXfrm>
    </dsp:sp>
    <dsp:sp modelId="{DE98CB79-B103-4A63-82CA-8ECBC0A8DEBD}">
      <dsp:nvSpPr>
        <dsp:cNvPr id="0" name=""/>
        <dsp:cNvSpPr/>
      </dsp:nvSpPr>
      <dsp:spPr>
        <a:xfrm>
          <a:off x="3614737" y="39687"/>
          <a:ext cx="3286125" cy="1971675"/>
        </a:xfrm>
        <a:prstGeom prst="rect">
          <a:avLst/>
        </a:prstGeom>
        <a:solidFill>
          <a:schemeClr val="accent5">
            <a:shade val="80000"/>
            <a:hueOff val="54253"/>
            <a:satOff val="1035"/>
            <a:lumOff val="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kern="1200" dirty="0"/>
            <a:t>#2 Cash</a:t>
          </a:r>
          <a:endParaRPr lang="en-US" sz="3200" kern="1200" dirty="0"/>
        </a:p>
      </dsp:txBody>
      <dsp:txXfrm>
        <a:off x="3614737" y="39687"/>
        <a:ext cx="3286125" cy="1971675"/>
      </dsp:txXfrm>
    </dsp:sp>
    <dsp:sp modelId="{18325516-802E-4D0B-B1CC-B45F4658065A}">
      <dsp:nvSpPr>
        <dsp:cNvPr id="0" name=""/>
        <dsp:cNvSpPr/>
      </dsp:nvSpPr>
      <dsp:spPr>
        <a:xfrm>
          <a:off x="7229475" y="39687"/>
          <a:ext cx="3286125" cy="1971675"/>
        </a:xfrm>
        <a:prstGeom prst="rect">
          <a:avLst/>
        </a:prstGeom>
        <a:solidFill>
          <a:schemeClr val="accent5">
            <a:shade val="80000"/>
            <a:hueOff val="108505"/>
            <a:satOff val="2070"/>
            <a:lumOff val="91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kern="1200" dirty="0"/>
            <a:t>#3 No charge</a:t>
          </a:r>
          <a:endParaRPr lang="en-US" sz="3200" kern="1200" dirty="0"/>
        </a:p>
      </dsp:txBody>
      <dsp:txXfrm>
        <a:off x="7229475" y="39687"/>
        <a:ext cx="3286125" cy="1971675"/>
      </dsp:txXfrm>
    </dsp:sp>
    <dsp:sp modelId="{FDDB7838-436B-4AAB-9766-F0D73D021A97}">
      <dsp:nvSpPr>
        <dsp:cNvPr id="0" name=""/>
        <dsp:cNvSpPr/>
      </dsp:nvSpPr>
      <dsp:spPr>
        <a:xfrm>
          <a:off x="0" y="2339975"/>
          <a:ext cx="3286125" cy="1971675"/>
        </a:xfrm>
        <a:prstGeom prst="rect">
          <a:avLst/>
        </a:prstGeom>
        <a:solidFill>
          <a:schemeClr val="accent5">
            <a:shade val="80000"/>
            <a:hueOff val="162758"/>
            <a:satOff val="3105"/>
            <a:lumOff val="137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kern="1200" dirty="0"/>
            <a:t>#4 Dispute</a:t>
          </a:r>
          <a:endParaRPr lang="en-US" sz="3200" kern="1200" dirty="0"/>
        </a:p>
      </dsp:txBody>
      <dsp:txXfrm>
        <a:off x="0" y="2339975"/>
        <a:ext cx="3286125" cy="1971675"/>
      </dsp:txXfrm>
    </dsp:sp>
    <dsp:sp modelId="{10D9A170-41EC-4A0E-8ED8-7A4D670F65C4}">
      <dsp:nvSpPr>
        <dsp:cNvPr id="0" name=""/>
        <dsp:cNvSpPr/>
      </dsp:nvSpPr>
      <dsp:spPr>
        <a:xfrm>
          <a:off x="3614737" y="2339975"/>
          <a:ext cx="3286125" cy="1971675"/>
        </a:xfrm>
        <a:prstGeom prst="rect">
          <a:avLst/>
        </a:prstGeom>
        <a:solidFill>
          <a:schemeClr val="accent5">
            <a:shade val="80000"/>
            <a:hueOff val="217011"/>
            <a:satOff val="4140"/>
            <a:lumOff val="182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kern="1200" dirty="0"/>
            <a:t>#5 Unknown</a:t>
          </a:r>
          <a:endParaRPr lang="en-US" sz="3200" kern="1200" dirty="0"/>
        </a:p>
      </dsp:txBody>
      <dsp:txXfrm>
        <a:off x="3614737" y="2339975"/>
        <a:ext cx="3286125" cy="1971675"/>
      </dsp:txXfrm>
    </dsp:sp>
    <dsp:sp modelId="{D0B5F446-254A-49C9-9D68-3F50DAA7FCF9}">
      <dsp:nvSpPr>
        <dsp:cNvPr id="0" name=""/>
        <dsp:cNvSpPr/>
      </dsp:nvSpPr>
      <dsp:spPr>
        <a:xfrm>
          <a:off x="7229475" y="2339975"/>
          <a:ext cx="3286125" cy="1971675"/>
        </a:xfrm>
        <a:prstGeom prst="rect">
          <a:avLst/>
        </a:prstGeom>
        <a:solidFill>
          <a:schemeClr val="accent5">
            <a:shade val="80000"/>
            <a:hueOff val="271263"/>
            <a:satOff val="5175"/>
            <a:lumOff val="228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kern="1200" dirty="0"/>
            <a:t>#6 Voided trip</a:t>
          </a:r>
          <a:endParaRPr lang="en-US" sz="3200" kern="1200" dirty="0"/>
        </a:p>
      </dsp:txBody>
      <dsp:txXfrm>
        <a:off x="7229475" y="2339975"/>
        <a:ext cx="3286125" cy="19716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6D2FC-E7B2-4E46-B782-FDB69CA677C7}">
      <dsp:nvSpPr>
        <dsp:cNvPr id="0" name=""/>
        <dsp:cNvSpPr/>
      </dsp:nvSpPr>
      <dsp:spPr>
        <a:xfrm>
          <a:off x="358727" y="1573736"/>
          <a:ext cx="1285681" cy="124650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71450" lvl="1" indent="-171450" algn="l" defTabSz="711200">
            <a:lnSpc>
              <a:spcPct val="90000"/>
            </a:lnSpc>
            <a:spcBef>
              <a:spcPct val="0"/>
            </a:spcBef>
            <a:spcAft>
              <a:spcPct val="15000"/>
            </a:spcAft>
            <a:buNone/>
          </a:pPr>
          <a:r>
            <a:rPr lang="fr-FR" sz="1600" kern="1200" dirty="0"/>
            <a:t>1 1</a:t>
          </a:r>
        </a:p>
        <a:p>
          <a:pPr marL="171450" lvl="1" indent="-171450" algn="l" defTabSz="711200">
            <a:lnSpc>
              <a:spcPct val="90000"/>
            </a:lnSpc>
            <a:spcBef>
              <a:spcPct val="0"/>
            </a:spcBef>
            <a:spcAft>
              <a:spcPct val="15000"/>
            </a:spcAft>
            <a:buNone/>
          </a:pPr>
          <a:r>
            <a:rPr lang="fr-FR" sz="1600" kern="1200" dirty="0"/>
            <a:t>2 1</a:t>
          </a:r>
        </a:p>
        <a:p>
          <a:pPr marL="171450" lvl="1" indent="-171450" algn="l" defTabSz="711200">
            <a:lnSpc>
              <a:spcPct val="90000"/>
            </a:lnSpc>
            <a:spcBef>
              <a:spcPct val="0"/>
            </a:spcBef>
            <a:spcAft>
              <a:spcPct val="15000"/>
            </a:spcAft>
            <a:buNone/>
          </a:pPr>
          <a:r>
            <a:rPr lang="fr-FR" sz="1600" kern="1200" dirty="0"/>
            <a:t>1 1</a:t>
          </a:r>
        </a:p>
        <a:p>
          <a:pPr marL="171450" lvl="1" indent="-171450" algn="l" defTabSz="711200">
            <a:lnSpc>
              <a:spcPct val="90000"/>
            </a:lnSpc>
            <a:spcBef>
              <a:spcPct val="0"/>
            </a:spcBef>
            <a:spcAft>
              <a:spcPct val="15000"/>
            </a:spcAft>
            <a:buNone/>
          </a:pPr>
          <a:r>
            <a:rPr lang="fr-FR" sz="1600" kern="1200" dirty="0"/>
            <a:t>4 1</a:t>
          </a:r>
        </a:p>
        <a:p>
          <a:pPr marL="57150" lvl="1" indent="-57150" algn="l" defTabSz="488950">
            <a:lnSpc>
              <a:spcPct val="90000"/>
            </a:lnSpc>
            <a:spcBef>
              <a:spcPct val="0"/>
            </a:spcBef>
            <a:spcAft>
              <a:spcPct val="15000"/>
            </a:spcAft>
            <a:buChar char="•"/>
          </a:pPr>
          <a:endParaRPr lang="fr-FR" sz="1100" kern="1200" dirty="0"/>
        </a:p>
      </dsp:txBody>
      <dsp:txXfrm>
        <a:off x="387413" y="1602422"/>
        <a:ext cx="1228309" cy="922028"/>
      </dsp:txXfrm>
    </dsp:sp>
    <dsp:sp modelId="{62CD7568-6693-49B2-976B-5EF592862D39}">
      <dsp:nvSpPr>
        <dsp:cNvPr id="0" name=""/>
        <dsp:cNvSpPr/>
      </dsp:nvSpPr>
      <dsp:spPr>
        <a:xfrm rot="20906623">
          <a:off x="1506283" y="1690863"/>
          <a:ext cx="2131160" cy="2131160"/>
        </a:xfrm>
        <a:prstGeom prst="leftCircularArrow">
          <a:avLst>
            <a:gd name="adj1" fmla="val 4114"/>
            <a:gd name="adj2" fmla="val 517992"/>
            <a:gd name="adj3" fmla="val 2952750"/>
            <a:gd name="adj4" fmla="val 9683736"/>
            <a:gd name="adj5" fmla="val 479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F1E545-0D1F-4894-A3CF-631B12162119}">
      <dsp:nvSpPr>
        <dsp:cNvPr id="0" name=""/>
        <dsp:cNvSpPr/>
      </dsp:nvSpPr>
      <dsp:spPr>
        <a:xfrm>
          <a:off x="674934" y="2645621"/>
          <a:ext cx="1531516" cy="60870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fr-FR" sz="2100" kern="1200" dirty="0"/>
            <a:t>map</a:t>
          </a:r>
        </a:p>
      </dsp:txBody>
      <dsp:txXfrm>
        <a:off x="692762" y="2663449"/>
        <a:ext cx="1495860" cy="573045"/>
      </dsp:txXfrm>
    </dsp:sp>
    <dsp:sp modelId="{AAEFFEC4-2447-4181-90CD-7433DD9756F2}">
      <dsp:nvSpPr>
        <dsp:cNvPr id="0" name=""/>
        <dsp:cNvSpPr/>
      </dsp:nvSpPr>
      <dsp:spPr>
        <a:xfrm>
          <a:off x="3089382" y="1705132"/>
          <a:ext cx="882823" cy="139061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71450" lvl="1" indent="-171450" algn="l" defTabSz="711200">
            <a:lnSpc>
              <a:spcPct val="90000"/>
            </a:lnSpc>
            <a:spcBef>
              <a:spcPct val="0"/>
            </a:spcBef>
            <a:spcAft>
              <a:spcPct val="15000"/>
            </a:spcAft>
            <a:buNone/>
          </a:pPr>
          <a:r>
            <a:rPr lang="fr-FR" sz="1600" kern="1200" dirty="0"/>
            <a:t>1 1</a:t>
          </a:r>
        </a:p>
        <a:p>
          <a:pPr marL="171450" lvl="1" indent="-171450" algn="l" defTabSz="711200">
            <a:lnSpc>
              <a:spcPct val="90000"/>
            </a:lnSpc>
            <a:spcBef>
              <a:spcPct val="0"/>
            </a:spcBef>
            <a:spcAft>
              <a:spcPct val="15000"/>
            </a:spcAft>
            <a:buNone/>
          </a:pPr>
          <a:r>
            <a:rPr lang="fr-FR" sz="1600" kern="1200" dirty="0"/>
            <a:t>1 1</a:t>
          </a:r>
        </a:p>
        <a:p>
          <a:pPr marL="171450" lvl="1" indent="-171450" algn="l" defTabSz="711200">
            <a:lnSpc>
              <a:spcPct val="90000"/>
            </a:lnSpc>
            <a:spcBef>
              <a:spcPct val="0"/>
            </a:spcBef>
            <a:spcAft>
              <a:spcPct val="15000"/>
            </a:spcAft>
            <a:buNone/>
          </a:pPr>
          <a:r>
            <a:rPr lang="fr-FR" sz="1600" kern="1200" dirty="0"/>
            <a:t>2 1</a:t>
          </a:r>
        </a:p>
        <a:p>
          <a:pPr marL="171450" lvl="1" indent="-171450" algn="l" defTabSz="711200">
            <a:lnSpc>
              <a:spcPct val="90000"/>
            </a:lnSpc>
            <a:spcBef>
              <a:spcPct val="0"/>
            </a:spcBef>
            <a:spcAft>
              <a:spcPct val="15000"/>
            </a:spcAft>
            <a:buNone/>
          </a:pPr>
          <a:r>
            <a:rPr lang="fr-FR" sz="1600" kern="1200" dirty="0"/>
            <a:t>4 1</a:t>
          </a:r>
        </a:p>
      </dsp:txBody>
      <dsp:txXfrm>
        <a:off x="3115239" y="2028978"/>
        <a:ext cx="831109" cy="1040912"/>
      </dsp:txXfrm>
    </dsp:sp>
    <dsp:sp modelId="{4BADA9CD-7161-43CA-AE8A-2194E1B7077D}">
      <dsp:nvSpPr>
        <dsp:cNvPr id="0" name=""/>
        <dsp:cNvSpPr/>
      </dsp:nvSpPr>
      <dsp:spPr>
        <a:xfrm rot="386962">
          <a:off x="4067469" y="587135"/>
          <a:ext cx="2884013" cy="2884013"/>
        </a:xfrm>
        <a:prstGeom prst="circularArrow">
          <a:avLst>
            <a:gd name="adj1" fmla="val 3040"/>
            <a:gd name="adj2" fmla="val 373070"/>
            <a:gd name="adj3" fmla="val 18991434"/>
            <a:gd name="adj4" fmla="val 12115525"/>
            <a:gd name="adj5" fmla="val 3546"/>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076F6D1-0BB6-47F3-B680-9B44E14C6866}">
      <dsp:nvSpPr>
        <dsp:cNvPr id="0" name=""/>
        <dsp:cNvSpPr/>
      </dsp:nvSpPr>
      <dsp:spPr>
        <a:xfrm>
          <a:off x="3348452" y="1332065"/>
          <a:ext cx="1603999" cy="591181"/>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noProof="0" dirty="0"/>
            <a:t>Shuffle</a:t>
          </a:r>
          <a:r>
            <a:rPr lang="fr-FR" sz="2100" kern="1200" dirty="0"/>
            <a:t> &amp; sort</a:t>
          </a:r>
        </a:p>
      </dsp:txBody>
      <dsp:txXfrm>
        <a:off x="3365767" y="1349380"/>
        <a:ext cx="1569369" cy="556551"/>
      </dsp:txXfrm>
    </dsp:sp>
    <dsp:sp modelId="{CA37382F-3232-4E84-8512-D71C6607DD7D}">
      <dsp:nvSpPr>
        <dsp:cNvPr id="0" name=""/>
        <dsp:cNvSpPr/>
      </dsp:nvSpPr>
      <dsp:spPr>
        <a:xfrm>
          <a:off x="5278526" y="1372776"/>
          <a:ext cx="2809236" cy="164842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None/>
          </a:pPr>
          <a:r>
            <a:rPr lang="en-US" sz="1200" kern="1200" noProof="0" dirty="0"/>
            <a:t>Count payment type occurrence</a:t>
          </a:r>
        </a:p>
        <a:p>
          <a:pPr marL="114300" lvl="1" indent="-114300" algn="l" defTabSz="533400">
            <a:lnSpc>
              <a:spcPct val="90000"/>
            </a:lnSpc>
            <a:spcBef>
              <a:spcPct val="0"/>
            </a:spcBef>
            <a:spcAft>
              <a:spcPct val="15000"/>
            </a:spcAft>
            <a:buNone/>
          </a:pPr>
          <a:r>
            <a:rPr lang="fr-FR" sz="1200" kern="1200" dirty="0"/>
            <a:t>1 2</a:t>
          </a:r>
        </a:p>
        <a:p>
          <a:pPr marL="114300" lvl="1" indent="-114300" algn="l" defTabSz="533400">
            <a:lnSpc>
              <a:spcPct val="90000"/>
            </a:lnSpc>
            <a:spcBef>
              <a:spcPct val="0"/>
            </a:spcBef>
            <a:spcAft>
              <a:spcPct val="15000"/>
            </a:spcAft>
            <a:buNone/>
          </a:pPr>
          <a:r>
            <a:rPr lang="fr-FR" sz="1200" kern="1200" dirty="0"/>
            <a:t>2 1</a:t>
          </a:r>
        </a:p>
        <a:p>
          <a:pPr marL="114300" lvl="1" indent="-114300" algn="l" defTabSz="533400">
            <a:lnSpc>
              <a:spcPct val="90000"/>
            </a:lnSpc>
            <a:spcBef>
              <a:spcPct val="0"/>
            </a:spcBef>
            <a:spcAft>
              <a:spcPct val="15000"/>
            </a:spcAft>
            <a:buNone/>
          </a:pPr>
          <a:r>
            <a:rPr lang="fr-FR" sz="1200" kern="1200" dirty="0"/>
            <a:t>4 1</a:t>
          </a:r>
        </a:p>
        <a:p>
          <a:pPr marL="114300" lvl="1" indent="-114300" algn="l" defTabSz="533400">
            <a:lnSpc>
              <a:spcPct val="90000"/>
            </a:lnSpc>
            <a:spcBef>
              <a:spcPct val="0"/>
            </a:spcBef>
            <a:spcAft>
              <a:spcPct val="15000"/>
            </a:spcAft>
            <a:buNone/>
          </a:pPr>
          <a:r>
            <a:rPr lang="fr-FR" sz="1200" kern="1200" dirty="0"/>
            <a:t>Max(count)</a:t>
          </a:r>
        </a:p>
        <a:p>
          <a:pPr marL="114300" lvl="1" indent="-114300" algn="l" defTabSz="533400">
            <a:lnSpc>
              <a:spcPct val="90000"/>
            </a:lnSpc>
            <a:spcBef>
              <a:spcPct val="0"/>
            </a:spcBef>
            <a:spcAft>
              <a:spcPct val="15000"/>
            </a:spcAft>
            <a:buNone/>
          </a:pPr>
          <a:r>
            <a:rPr lang="en-US" sz="1200" kern="1200" noProof="0" dirty="0"/>
            <a:t>Preferred</a:t>
          </a:r>
          <a:r>
            <a:rPr lang="fr-FR" sz="1200" kern="1200" dirty="0"/>
            <a:t> </a:t>
          </a:r>
          <a:r>
            <a:rPr lang="en-US" sz="1200" kern="1200" noProof="0" dirty="0"/>
            <a:t>Payment</a:t>
          </a:r>
          <a:r>
            <a:rPr lang="fr-FR" sz="1200" kern="1200" dirty="0"/>
            <a:t> type == max</a:t>
          </a:r>
        </a:p>
      </dsp:txBody>
      <dsp:txXfrm>
        <a:off x="5316461" y="1410711"/>
        <a:ext cx="2733366" cy="1219324"/>
      </dsp:txXfrm>
    </dsp:sp>
    <dsp:sp modelId="{6AE2F7DC-3C90-40BA-81C5-7FAA04B73A8B}">
      <dsp:nvSpPr>
        <dsp:cNvPr id="0" name=""/>
        <dsp:cNvSpPr/>
      </dsp:nvSpPr>
      <dsp:spPr>
        <a:xfrm>
          <a:off x="6762539" y="1347716"/>
          <a:ext cx="2757169" cy="2757169"/>
        </a:xfrm>
        <a:prstGeom prst="leftCircularArrow">
          <a:avLst>
            <a:gd name="adj1" fmla="val 3180"/>
            <a:gd name="adj2" fmla="val 391523"/>
            <a:gd name="adj3" fmla="val 2214767"/>
            <a:gd name="adj4" fmla="val 9072223"/>
            <a:gd name="adj5" fmla="val 371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150DE0-4B48-4E15-AE9B-B1EFD7AA773F}">
      <dsp:nvSpPr>
        <dsp:cNvPr id="0" name=""/>
        <dsp:cNvSpPr/>
      </dsp:nvSpPr>
      <dsp:spPr>
        <a:xfrm>
          <a:off x="6194446" y="2697798"/>
          <a:ext cx="1643598" cy="646815"/>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noProof="0" dirty="0"/>
            <a:t>Reduce</a:t>
          </a:r>
        </a:p>
      </dsp:txBody>
      <dsp:txXfrm>
        <a:off x="6213391" y="2716743"/>
        <a:ext cx="1605708" cy="608925"/>
      </dsp:txXfrm>
    </dsp:sp>
    <dsp:sp modelId="{1D1B4AB3-38C8-4CD9-B096-E07729ACD9C6}">
      <dsp:nvSpPr>
        <dsp:cNvPr id="0" name=""/>
        <dsp:cNvSpPr/>
      </dsp:nvSpPr>
      <dsp:spPr>
        <a:xfrm>
          <a:off x="8505222" y="1208017"/>
          <a:ext cx="2352416" cy="197561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b="1" kern="1200" noProof="0" dirty="0"/>
            <a:t>Credit</a:t>
          </a:r>
          <a:r>
            <a:rPr lang="fr-FR" sz="1200" b="1" kern="1200" dirty="0"/>
            <a:t> </a:t>
          </a:r>
          <a:r>
            <a:rPr lang="en-US" sz="1200" b="1" kern="1200" noProof="0" dirty="0"/>
            <a:t>card</a:t>
          </a:r>
          <a:r>
            <a:rPr lang="fr-FR" sz="1200" b="1" kern="1200" dirty="0"/>
            <a:t>   </a:t>
          </a:r>
          <a:r>
            <a:rPr lang="fr-FR" sz="1200" b="0" kern="1200" dirty="0"/>
            <a:t>total_count</a:t>
          </a:r>
          <a:endParaRPr lang="fr-FR" sz="1200" kern="1200" dirty="0"/>
        </a:p>
        <a:p>
          <a:pPr marL="114300" lvl="1" indent="-114300" algn="l" defTabSz="533400">
            <a:lnSpc>
              <a:spcPct val="90000"/>
            </a:lnSpc>
            <a:spcBef>
              <a:spcPct val="0"/>
            </a:spcBef>
            <a:spcAft>
              <a:spcPct val="15000"/>
            </a:spcAft>
            <a:buChar char="•"/>
          </a:pPr>
          <a:r>
            <a:rPr lang="fr-FR" sz="1200" b="1" kern="1200" dirty="0"/>
            <a:t>Cash  total</a:t>
          </a:r>
          <a:r>
            <a:rPr lang="fr-FR" sz="1200" b="0" kern="1200" dirty="0"/>
            <a:t>_count</a:t>
          </a:r>
        </a:p>
        <a:p>
          <a:pPr marL="114300" lvl="1" indent="-114300" algn="l" defTabSz="533400">
            <a:lnSpc>
              <a:spcPct val="90000"/>
            </a:lnSpc>
            <a:spcBef>
              <a:spcPct val="0"/>
            </a:spcBef>
            <a:spcAft>
              <a:spcPct val="15000"/>
            </a:spcAft>
            <a:buChar char="•"/>
          </a:pPr>
          <a:r>
            <a:rPr lang="fr-FR" sz="1200" b="1" kern="1200" dirty="0"/>
            <a:t>No charge   </a:t>
          </a:r>
          <a:r>
            <a:rPr lang="fr-FR" sz="1200" b="0" kern="1200" dirty="0"/>
            <a:t>total_count</a:t>
          </a:r>
        </a:p>
        <a:p>
          <a:pPr marL="114300" lvl="1" indent="-114300" algn="l" defTabSz="533400">
            <a:lnSpc>
              <a:spcPct val="90000"/>
            </a:lnSpc>
            <a:spcBef>
              <a:spcPct val="0"/>
            </a:spcBef>
            <a:spcAft>
              <a:spcPct val="15000"/>
            </a:spcAft>
            <a:buChar char="•"/>
          </a:pPr>
          <a:r>
            <a:rPr lang="fr-FR" sz="1200" b="1" kern="1200" dirty="0"/>
            <a:t>Dispute</a:t>
          </a:r>
          <a:r>
            <a:rPr lang="fr-FR" sz="1200" b="0" kern="1200" dirty="0"/>
            <a:t>  total_count</a:t>
          </a:r>
        </a:p>
        <a:p>
          <a:pPr marL="114300" lvl="1" indent="-114300" algn="l" defTabSz="533400">
            <a:lnSpc>
              <a:spcPct val="90000"/>
            </a:lnSpc>
            <a:spcBef>
              <a:spcPct val="0"/>
            </a:spcBef>
            <a:spcAft>
              <a:spcPct val="15000"/>
            </a:spcAft>
            <a:buChar char="•"/>
          </a:pPr>
          <a:r>
            <a:rPr lang="en-US" sz="1200" b="1" kern="1200" noProof="0" dirty="0"/>
            <a:t>Unknown</a:t>
          </a:r>
          <a:r>
            <a:rPr lang="fr-FR" sz="1200" b="0" kern="1200" dirty="0"/>
            <a:t>  total_count</a:t>
          </a:r>
        </a:p>
        <a:p>
          <a:pPr marL="114300" lvl="1" indent="-114300" algn="l" defTabSz="533400">
            <a:lnSpc>
              <a:spcPct val="90000"/>
            </a:lnSpc>
            <a:spcBef>
              <a:spcPct val="0"/>
            </a:spcBef>
            <a:spcAft>
              <a:spcPct val="15000"/>
            </a:spcAft>
            <a:buChar char="•"/>
          </a:pPr>
          <a:r>
            <a:rPr lang="fr-FR" sz="1200" b="1" kern="1200" dirty="0"/>
            <a:t>Voided trip    </a:t>
          </a:r>
          <a:r>
            <a:rPr lang="fr-FR" sz="1200" b="0" kern="1200" dirty="0"/>
            <a:t>total_count</a:t>
          </a:r>
        </a:p>
        <a:p>
          <a:pPr marL="114300" lvl="1" indent="-114300" algn="l" defTabSz="533400">
            <a:lnSpc>
              <a:spcPct val="90000"/>
            </a:lnSpc>
            <a:spcBef>
              <a:spcPct val="0"/>
            </a:spcBef>
            <a:spcAft>
              <a:spcPct val="15000"/>
            </a:spcAft>
            <a:buNone/>
          </a:pPr>
          <a:r>
            <a:rPr lang="en-US" sz="1200" b="1" kern="1200" noProof="0" dirty="0"/>
            <a:t>Preferred</a:t>
          </a:r>
          <a:r>
            <a:rPr lang="fr-FR" sz="1200" b="1" kern="1200" dirty="0"/>
            <a:t> =  max (total count)</a:t>
          </a:r>
        </a:p>
      </dsp:txBody>
      <dsp:txXfrm>
        <a:off x="8550686" y="1676826"/>
        <a:ext cx="2261488" cy="1461337"/>
      </dsp:txXfrm>
    </dsp:sp>
    <dsp:sp modelId="{00F26F2B-C693-430C-8537-34962648F8B9}">
      <dsp:nvSpPr>
        <dsp:cNvPr id="0" name=""/>
        <dsp:cNvSpPr/>
      </dsp:nvSpPr>
      <dsp:spPr>
        <a:xfrm>
          <a:off x="9128529" y="940081"/>
          <a:ext cx="1776536" cy="706469"/>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fr-FR" sz="2100" kern="1200" dirty="0"/>
            <a:t>output</a:t>
          </a:r>
        </a:p>
      </dsp:txBody>
      <dsp:txXfrm>
        <a:off x="9149221" y="960773"/>
        <a:ext cx="1735152" cy="66508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78936-74A7-4796-A6F9-757C634C823F}">
      <dsp:nvSpPr>
        <dsp:cNvPr id="0" name=""/>
        <dsp:cNvSpPr/>
      </dsp:nvSpPr>
      <dsp:spPr>
        <a:xfrm>
          <a:off x="144599" y="1263823"/>
          <a:ext cx="1188066" cy="186655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800100">
            <a:lnSpc>
              <a:spcPct val="90000"/>
            </a:lnSpc>
            <a:spcBef>
              <a:spcPct val="0"/>
            </a:spcBef>
            <a:spcAft>
              <a:spcPct val="15000"/>
            </a:spcAft>
            <a:buNone/>
          </a:pPr>
          <a:r>
            <a:rPr lang="fr-FR" sz="1800" kern="1200" dirty="0"/>
            <a:t>2019 3,2</a:t>
          </a:r>
        </a:p>
        <a:p>
          <a:pPr marL="171450" lvl="1" indent="-171450" algn="l" defTabSz="800100">
            <a:lnSpc>
              <a:spcPct val="90000"/>
            </a:lnSpc>
            <a:spcBef>
              <a:spcPct val="0"/>
            </a:spcBef>
            <a:spcAft>
              <a:spcPct val="15000"/>
            </a:spcAft>
            <a:buNone/>
          </a:pPr>
          <a:r>
            <a:rPr lang="fr-FR" sz="1800" kern="1200" dirty="0"/>
            <a:t>2018 4,2</a:t>
          </a:r>
        </a:p>
        <a:p>
          <a:pPr marL="171450" lvl="1" indent="-171450" algn="l" defTabSz="800100">
            <a:lnSpc>
              <a:spcPct val="90000"/>
            </a:lnSpc>
            <a:spcBef>
              <a:spcPct val="0"/>
            </a:spcBef>
            <a:spcAft>
              <a:spcPct val="15000"/>
            </a:spcAft>
            <a:buNone/>
          </a:pPr>
          <a:r>
            <a:rPr lang="fr-FR" sz="1800" kern="1200" dirty="0"/>
            <a:t>2019 1,5</a:t>
          </a:r>
        </a:p>
        <a:p>
          <a:pPr marL="171450" lvl="1" indent="-171450" algn="l" defTabSz="800100">
            <a:lnSpc>
              <a:spcPct val="90000"/>
            </a:lnSpc>
            <a:spcBef>
              <a:spcPct val="0"/>
            </a:spcBef>
            <a:spcAft>
              <a:spcPct val="15000"/>
            </a:spcAft>
            <a:buNone/>
          </a:pPr>
          <a:r>
            <a:rPr lang="fr-FR" sz="1800" kern="1200" dirty="0"/>
            <a:t>2020 3,0</a:t>
          </a:r>
        </a:p>
        <a:p>
          <a:pPr marL="285750" lvl="1" indent="-285750" algn="l" defTabSz="1422400">
            <a:lnSpc>
              <a:spcPct val="90000"/>
            </a:lnSpc>
            <a:spcBef>
              <a:spcPct val="0"/>
            </a:spcBef>
            <a:spcAft>
              <a:spcPct val="15000"/>
            </a:spcAft>
            <a:buChar char="•"/>
          </a:pPr>
          <a:endParaRPr lang="fr-FR" sz="3200" kern="1200" dirty="0"/>
        </a:p>
      </dsp:txBody>
      <dsp:txXfrm>
        <a:off x="179396" y="1298620"/>
        <a:ext cx="1118472" cy="1396984"/>
      </dsp:txXfrm>
    </dsp:sp>
    <dsp:sp modelId="{B782FE7D-EFA9-4333-9422-38FFE3B8B8C6}">
      <dsp:nvSpPr>
        <dsp:cNvPr id="0" name=""/>
        <dsp:cNvSpPr/>
      </dsp:nvSpPr>
      <dsp:spPr>
        <a:xfrm>
          <a:off x="822005" y="1970178"/>
          <a:ext cx="1697106" cy="1697106"/>
        </a:xfrm>
        <a:prstGeom prst="leftCircularArrow">
          <a:avLst>
            <a:gd name="adj1" fmla="val 3796"/>
            <a:gd name="adj2" fmla="val 474285"/>
            <a:gd name="adj3" fmla="val 1668132"/>
            <a:gd name="adj4" fmla="val 8442825"/>
            <a:gd name="adj5" fmla="val 4428"/>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8F2F92-E606-457F-988B-C4D5D88298C1}">
      <dsp:nvSpPr>
        <dsp:cNvPr id="0" name=""/>
        <dsp:cNvSpPr/>
      </dsp:nvSpPr>
      <dsp:spPr>
        <a:xfrm>
          <a:off x="371118" y="2772907"/>
          <a:ext cx="1305275" cy="51906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fr-FR" sz="1700" kern="1200" dirty="0"/>
            <a:t>map</a:t>
          </a:r>
        </a:p>
      </dsp:txBody>
      <dsp:txXfrm>
        <a:off x="386321" y="2788110"/>
        <a:ext cx="1274869" cy="488658"/>
      </dsp:txXfrm>
    </dsp:sp>
    <dsp:sp modelId="{5D24887C-3C41-49C1-9F15-2BF054C2FB34}">
      <dsp:nvSpPr>
        <dsp:cNvPr id="0" name=""/>
        <dsp:cNvSpPr/>
      </dsp:nvSpPr>
      <dsp:spPr>
        <a:xfrm>
          <a:off x="1989975" y="1352516"/>
          <a:ext cx="1373970" cy="1685777"/>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800100">
            <a:lnSpc>
              <a:spcPct val="90000"/>
            </a:lnSpc>
            <a:spcBef>
              <a:spcPct val="0"/>
            </a:spcBef>
            <a:spcAft>
              <a:spcPct val="15000"/>
            </a:spcAft>
            <a:buNone/>
          </a:pPr>
          <a:r>
            <a:rPr lang="fr-FR" sz="1800" kern="1200" dirty="0"/>
            <a:t>2018 4,2</a:t>
          </a:r>
        </a:p>
        <a:p>
          <a:pPr marL="171450" lvl="1" indent="-171450" algn="l" defTabSz="800100">
            <a:lnSpc>
              <a:spcPct val="90000"/>
            </a:lnSpc>
            <a:spcBef>
              <a:spcPct val="0"/>
            </a:spcBef>
            <a:spcAft>
              <a:spcPct val="15000"/>
            </a:spcAft>
            <a:buNone/>
          </a:pPr>
          <a:r>
            <a:rPr lang="fr-FR" sz="1800" kern="1200" dirty="0"/>
            <a:t>2019 3,2</a:t>
          </a:r>
        </a:p>
        <a:p>
          <a:pPr marL="171450" lvl="1" indent="-171450" algn="l" defTabSz="800100">
            <a:lnSpc>
              <a:spcPct val="90000"/>
            </a:lnSpc>
            <a:spcBef>
              <a:spcPct val="0"/>
            </a:spcBef>
            <a:spcAft>
              <a:spcPct val="15000"/>
            </a:spcAft>
            <a:buNone/>
          </a:pPr>
          <a:r>
            <a:rPr lang="fr-FR" sz="1800" kern="1200" dirty="0"/>
            <a:t>2019 1,5</a:t>
          </a:r>
        </a:p>
        <a:p>
          <a:pPr marL="171450" lvl="1" indent="-171450" algn="l" defTabSz="800100">
            <a:lnSpc>
              <a:spcPct val="90000"/>
            </a:lnSpc>
            <a:spcBef>
              <a:spcPct val="0"/>
            </a:spcBef>
            <a:spcAft>
              <a:spcPct val="15000"/>
            </a:spcAft>
            <a:buNone/>
          </a:pPr>
          <a:r>
            <a:rPr lang="fr-FR" sz="1800" kern="1200" dirty="0"/>
            <a:t>2020 3,0</a:t>
          </a:r>
        </a:p>
      </dsp:txBody>
      <dsp:txXfrm>
        <a:off x="2028769" y="1752548"/>
        <a:ext cx="1296382" cy="1246951"/>
      </dsp:txXfrm>
    </dsp:sp>
    <dsp:sp modelId="{9ABD5D68-B8CA-4D37-A4C5-55ACA6264237}">
      <dsp:nvSpPr>
        <dsp:cNvPr id="0" name=""/>
        <dsp:cNvSpPr/>
      </dsp:nvSpPr>
      <dsp:spPr>
        <a:xfrm>
          <a:off x="2628347" y="610610"/>
          <a:ext cx="2934462" cy="2839884"/>
        </a:xfrm>
        <a:prstGeom prst="circularArrow">
          <a:avLst>
            <a:gd name="adj1" fmla="val 2195"/>
            <a:gd name="adj2" fmla="val 264165"/>
            <a:gd name="adj3" fmla="val 19800726"/>
            <a:gd name="adj4" fmla="val 12815913"/>
            <a:gd name="adj5" fmla="val 2561"/>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1D1C96F-F434-414D-A018-218B4F235594}">
      <dsp:nvSpPr>
        <dsp:cNvPr id="0" name=""/>
        <dsp:cNvSpPr/>
      </dsp:nvSpPr>
      <dsp:spPr>
        <a:xfrm>
          <a:off x="2282506" y="1139602"/>
          <a:ext cx="1305275" cy="519064"/>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fr-FR" sz="1700" kern="1200" dirty="0"/>
            <a:t>Shuffle &amp; sort</a:t>
          </a:r>
        </a:p>
      </dsp:txBody>
      <dsp:txXfrm>
        <a:off x="2297709" y="1154805"/>
        <a:ext cx="1274869" cy="488658"/>
      </dsp:txXfrm>
    </dsp:sp>
    <dsp:sp modelId="{991D047B-D6EF-4773-A5CF-D8D284C8EE42}">
      <dsp:nvSpPr>
        <dsp:cNvPr id="0" name=""/>
        <dsp:cNvSpPr/>
      </dsp:nvSpPr>
      <dsp:spPr>
        <a:xfrm>
          <a:off x="3881072" y="1428942"/>
          <a:ext cx="3266958" cy="1495226"/>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fr-FR" sz="1800" kern="1200" dirty="0"/>
            <a:t>Count (year occurrence)</a:t>
          </a:r>
        </a:p>
        <a:p>
          <a:pPr marL="171450" lvl="1" indent="-171450" algn="l" defTabSz="800100">
            <a:lnSpc>
              <a:spcPct val="90000"/>
            </a:lnSpc>
            <a:spcBef>
              <a:spcPct val="0"/>
            </a:spcBef>
            <a:spcAft>
              <a:spcPct val="15000"/>
            </a:spcAft>
            <a:buFont typeface="Arial" panose="020B0604020202020204" pitchFamily="34" charset="0"/>
            <a:buChar char="•"/>
          </a:pPr>
          <a:r>
            <a:rPr lang="fr-FR" sz="1800" kern="1200" dirty="0"/>
            <a:t> sum( distance for </a:t>
          </a:r>
          <a:r>
            <a:rPr lang="en-US" sz="1800" kern="1200" noProof="0" dirty="0"/>
            <a:t>each</a:t>
          </a:r>
          <a:r>
            <a:rPr lang="fr-FR" sz="1800" kern="1200" dirty="0"/>
            <a:t> year)  </a:t>
          </a:r>
        </a:p>
        <a:p>
          <a:pPr marL="171450" lvl="1" indent="-171450" algn="l" defTabSz="800100">
            <a:lnSpc>
              <a:spcPct val="90000"/>
            </a:lnSpc>
            <a:spcBef>
              <a:spcPct val="0"/>
            </a:spcBef>
            <a:spcAft>
              <a:spcPct val="15000"/>
            </a:spcAft>
            <a:buFont typeface="Arial" panose="020B0604020202020204" pitchFamily="34" charset="0"/>
            <a:buChar char="•"/>
          </a:pPr>
          <a:r>
            <a:rPr lang="fr-FR" sz="1800" kern="1200" dirty="0"/>
            <a:t>Avg = sum / count</a:t>
          </a:r>
        </a:p>
      </dsp:txBody>
      <dsp:txXfrm>
        <a:off x="3915481" y="1463351"/>
        <a:ext cx="3198140" cy="1106003"/>
      </dsp:txXfrm>
    </dsp:sp>
    <dsp:sp modelId="{EB940574-95CD-4642-BA1A-91997D4C3257}">
      <dsp:nvSpPr>
        <dsp:cNvPr id="0" name=""/>
        <dsp:cNvSpPr/>
      </dsp:nvSpPr>
      <dsp:spPr>
        <a:xfrm rot="21223233">
          <a:off x="6276641" y="659938"/>
          <a:ext cx="3394839" cy="3394839"/>
        </a:xfrm>
        <a:prstGeom prst="leftCircularArrow">
          <a:avLst>
            <a:gd name="adj1" fmla="val 1897"/>
            <a:gd name="adj2" fmla="val 226791"/>
            <a:gd name="adj3" fmla="val 2918354"/>
            <a:gd name="adj4" fmla="val 9940542"/>
            <a:gd name="adj5" fmla="val 2214"/>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DC4DDE-FB95-449C-A897-2CCEAD4BC803}">
      <dsp:nvSpPr>
        <dsp:cNvPr id="0" name=""/>
        <dsp:cNvSpPr/>
      </dsp:nvSpPr>
      <dsp:spPr>
        <a:xfrm>
          <a:off x="5481084" y="2540207"/>
          <a:ext cx="1305275" cy="519064"/>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Reduce</a:t>
          </a:r>
        </a:p>
      </dsp:txBody>
      <dsp:txXfrm>
        <a:off x="5496287" y="2555410"/>
        <a:ext cx="1274869" cy="488658"/>
      </dsp:txXfrm>
    </dsp:sp>
    <dsp:sp modelId="{812E89BF-8DC2-4D93-AECF-5B8125A0BECF}">
      <dsp:nvSpPr>
        <dsp:cNvPr id="0" name=""/>
        <dsp:cNvSpPr/>
      </dsp:nvSpPr>
      <dsp:spPr>
        <a:xfrm>
          <a:off x="7459180" y="2614602"/>
          <a:ext cx="3446944" cy="65781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None/>
          </a:pPr>
          <a:r>
            <a:rPr lang="fr-FR" sz="1600" kern="1200" dirty="0"/>
            <a:t>Year   avg_distance mi</a:t>
          </a:r>
        </a:p>
      </dsp:txBody>
      <dsp:txXfrm>
        <a:off x="7474318" y="2770699"/>
        <a:ext cx="3416668" cy="486576"/>
      </dsp:txXfrm>
    </dsp:sp>
    <dsp:sp modelId="{7434F802-10E6-4320-A8BF-74A0F5D408E9}">
      <dsp:nvSpPr>
        <dsp:cNvPr id="0" name=""/>
        <dsp:cNvSpPr/>
      </dsp:nvSpPr>
      <dsp:spPr>
        <a:xfrm>
          <a:off x="9375960" y="2276087"/>
          <a:ext cx="1305275" cy="519064"/>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fr-FR" sz="1700" kern="1200" dirty="0"/>
            <a:t>Output</a:t>
          </a:r>
        </a:p>
      </dsp:txBody>
      <dsp:txXfrm>
        <a:off x="9391163" y="2291290"/>
        <a:ext cx="1274869" cy="4886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6D2FC-E7B2-4E46-B782-FDB69CA677C7}">
      <dsp:nvSpPr>
        <dsp:cNvPr id="0" name=""/>
        <dsp:cNvSpPr/>
      </dsp:nvSpPr>
      <dsp:spPr>
        <a:xfrm>
          <a:off x="339290" y="1374583"/>
          <a:ext cx="1205326" cy="164552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None/>
          </a:pPr>
          <a:r>
            <a:rPr lang="fr-FR" sz="1600" kern="1200" dirty="0"/>
            <a:t>20 3,5</a:t>
          </a:r>
        </a:p>
        <a:p>
          <a:pPr marL="171450" lvl="1" indent="-171450" algn="l" defTabSz="711200">
            <a:lnSpc>
              <a:spcPct val="90000"/>
            </a:lnSpc>
            <a:spcBef>
              <a:spcPct val="0"/>
            </a:spcBef>
            <a:spcAft>
              <a:spcPct val="15000"/>
            </a:spcAft>
            <a:buNone/>
          </a:pPr>
          <a:r>
            <a:rPr lang="fr-FR" sz="1600" kern="1200" dirty="0"/>
            <a:t>80 6,9</a:t>
          </a:r>
        </a:p>
        <a:p>
          <a:pPr marL="171450" lvl="1" indent="-171450" algn="l" defTabSz="711200">
            <a:lnSpc>
              <a:spcPct val="90000"/>
            </a:lnSpc>
            <a:spcBef>
              <a:spcPct val="0"/>
            </a:spcBef>
            <a:spcAft>
              <a:spcPct val="15000"/>
            </a:spcAft>
            <a:buNone/>
          </a:pPr>
          <a:r>
            <a:rPr lang="fr-FR" sz="1600" kern="1200" dirty="0"/>
            <a:t>45 7,8</a:t>
          </a:r>
        </a:p>
        <a:p>
          <a:pPr marL="171450" lvl="1" indent="-171450" algn="l" defTabSz="711200">
            <a:lnSpc>
              <a:spcPct val="90000"/>
            </a:lnSpc>
            <a:spcBef>
              <a:spcPct val="0"/>
            </a:spcBef>
            <a:spcAft>
              <a:spcPct val="15000"/>
            </a:spcAft>
            <a:buNone/>
          </a:pPr>
          <a:r>
            <a:rPr lang="fr-FR" sz="1600" kern="1200" dirty="0"/>
            <a:t>10 2,10</a:t>
          </a:r>
        </a:p>
        <a:p>
          <a:pPr marL="57150" lvl="1" indent="-57150" algn="l" defTabSz="488950">
            <a:lnSpc>
              <a:spcPct val="90000"/>
            </a:lnSpc>
            <a:spcBef>
              <a:spcPct val="0"/>
            </a:spcBef>
            <a:spcAft>
              <a:spcPct val="15000"/>
            </a:spcAft>
            <a:buChar char="•"/>
          </a:pPr>
          <a:endParaRPr lang="fr-FR" sz="1100" kern="1200" dirty="0"/>
        </a:p>
      </dsp:txBody>
      <dsp:txXfrm>
        <a:off x="374593" y="1409886"/>
        <a:ext cx="1134720" cy="1222310"/>
      </dsp:txXfrm>
    </dsp:sp>
    <dsp:sp modelId="{62CD7568-6693-49B2-976B-5EF592862D39}">
      <dsp:nvSpPr>
        <dsp:cNvPr id="0" name=""/>
        <dsp:cNvSpPr/>
      </dsp:nvSpPr>
      <dsp:spPr>
        <a:xfrm rot="20906623">
          <a:off x="1411825" y="1690762"/>
          <a:ext cx="2040967" cy="2040967"/>
        </a:xfrm>
        <a:prstGeom prst="leftCircularArrow">
          <a:avLst>
            <a:gd name="adj1" fmla="val 4304"/>
            <a:gd name="adj2" fmla="val 544465"/>
            <a:gd name="adj3" fmla="val 2971832"/>
            <a:gd name="adj4" fmla="val 9676345"/>
            <a:gd name="adj5" fmla="val 5021"/>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F1E545-0D1F-4894-A3CF-631B12162119}">
      <dsp:nvSpPr>
        <dsp:cNvPr id="0" name=""/>
        <dsp:cNvSpPr/>
      </dsp:nvSpPr>
      <dsp:spPr>
        <a:xfrm>
          <a:off x="635734" y="2617939"/>
          <a:ext cx="1435796" cy="57065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fr-FR" sz="1900" kern="1200" dirty="0"/>
            <a:t>map</a:t>
          </a:r>
        </a:p>
      </dsp:txBody>
      <dsp:txXfrm>
        <a:off x="652448" y="2634653"/>
        <a:ext cx="1402368" cy="537229"/>
      </dsp:txXfrm>
    </dsp:sp>
    <dsp:sp modelId="{AAEFFEC4-2447-4181-90CD-7433DD9756F2}">
      <dsp:nvSpPr>
        <dsp:cNvPr id="0" name=""/>
        <dsp:cNvSpPr/>
      </dsp:nvSpPr>
      <dsp:spPr>
        <a:xfrm>
          <a:off x="2762113" y="1568213"/>
          <a:ext cx="1155804" cy="163835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None/>
          </a:pPr>
          <a:r>
            <a:rPr lang="fr-FR" sz="1600" kern="1200" dirty="0"/>
            <a:t>10 2,10</a:t>
          </a:r>
        </a:p>
        <a:p>
          <a:pPr marL="171450" lvl="1" indent="-171450" algn="l" defTabSz="711200">
            <a:lnSpc>
              <a:spcPct val="90000"/>
            </a:lnSpc>
            <a:spcBef>
              <a:spcPct val="0"/>
            </a:spcBef>
            <a:spcAft>
              <a:spcPct val="15000"/>
            </a:spcAft>
            <a:buNone/>
          </a:pPr>
          <a:r>
            <a:rPr lang="fr-FR" sz="1600" kern="1200" dirty="0"/>
            <a:t>20 3,5</a:t>
          </a:r>
        </a:p>
        <a:p>
          <a:pPr marL="171450" lvl="1" indent="-171450" algn="l" defTabSz="711200">
            <a:lnSpc>
              <a:spcPct val="90000"/>
            </a:lnSpc>
            <a:spcBef>
              <a:spcPct val="0"/>
            </a:spcBef>
            <a:spcAft>
              <a:spcPct val="15000"/>
            </a:spcAft>
            <a:buNone/>
          </a:pPr>
          <a:r>
            <a:rPr lang="fr-FR" sz="1600" kern="1200" dirty="0"/>
            <a:t>45 7,8</a:t>
          </a:r>
        </a:p>
        <a:p>
          <a:pPr marL="171450" lvl="1" indent="-171450" algn="l" defTabSz="711200">
            <a:lnSpc>
              <a:spcPct val="90000"/>
            </a:lnSpc>
            <a:spcBef>
              <a:spcPct val="0"/>
            </a:spcBef>
            <a:spcAft>
              <a:spcPct val="15000"/>
            </a:spcAft>
            <a:buNone/>
          </a:pPr>
          <a:r>
            <a:rPr lang="fr-FR" sz="1600" kern="1200" dirty="0"/>
            <a:t>80 6,9</a:t>
          </a:r>
        </a:p>
      </dsp:txBody>
      <dsp:txXfrm>
        <a:off x="2795965" y="1953142"/>
        <a:ext cx="1088100" cy="1219578"/>
      </dsp:txXfrm>
    </dsp:sp>
    <dsp:sp modelId="{4BADA9CD-7161-43CA-AE8A-2194E1B7077D}">
      <dsp:nvSpPr>
        <dsp:cNvPr id="0" name=""/>
        <dsp:cNvSpPr/>
      </dsp:nvSpPr>
      <dsp:spPr>
        <a:xfrm rot="386962">
          <a:off x="3714530" y="910266"/>
          <a:ext cx="2734344" cy="2734344"/>
        </a:xfrm>
        <a:prstGeom prst="circularArrow">
          <a:avLst>
            <a:gd name="adj1" fmla="val 3212"/>
            <a:gd name="adj2" fmla="val 395875"/>
            <a:gd name="adj3" fmla="val 19681137"/>
            <a:gd name="adj4" fmla="val 12828034"/>
            <a:gd name="adj5" fmla="val 3748"/>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076F6D1-0BB6-47F3-B680-9B44E14C6866}">
      <dsp:nvSpPr>
        <dsp:cNvPr id="0" name=""/>
        <dsp:cNvSpPr/>
      </dsp:nvSpPr>
      <dsp:spPr>
        <a:xfrm>
          <a:off x="3169071" y="1385791"/>
          <a:ext cx="1503749" cy="554232"/>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fr-FR" sz="1900" kern="1200" dirty="0"/>
            <a:t>Shuffle &amp; sort</a:t>
          </a:r>
        </a:p>
      </dsp:txBody>
      <dsp:txXfrm>
        <a:off x="3185304" y="1402024"/>
        <a:ext cx="1471283" cy="521766"/>
      </dsp:txXfrm>
    </dsp:sp>
    <dsp:sp modelId="{CA37382F-3232-4E84-8512-D71C6607DD7D}">
      <dsp:nvSpPr>
        <dsp:cNvPr id="0" name=""/>
        <dsp:cNvSpPr/>
      </dsp:nvSpPr>
      <dsp:spPr>
        <a:xfrm>
          <a:off x="5008126" y="1879302"/>
          <a:ext cx="2633659" cy="154540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None/>
          </a:pPr>
          <a:r>
            <a:rPr lang="en-US" sz="1400" kern="1200" noProof="0" dirty="0"/>
            <a:t>Read taxi_zone_map file and create dictionary </a:t>
          </a:r>
        </a:p>
        <a:p>
          <a:pPr marL="114300" lvl="1" indent="-114300" algn="l" defTabSz="622300">
            <a:lnSpc>
              <a:spcPct val="90000"/>
            </a:lnSpc>
            <a:spcBef>
              <a:spcPct val="0"/>
            </a:spcBef>
            <a:spcAft>
              <a:spcPct val="15000"/>
            </a:spcAft>
            <a:buNone/>
          </a:pPr>
          <a:r>
            <a:rPr lang="en-US" sz="1400" kern="1200" noProof="0" dirty="0"/>
            <a:t>Count destination occurrence</a:t>
          </a:r>
        </a:p>
        <a:p>
          <a:pPr marL="114300" lvl="1" indent="-114300" algn="l" defTabSz="622300">
            <a:lnSpc>
              <a:spcPct val="90000"/>
            </a:lnSpc>
            <a:spcBef>
              <a:spcPct val="0"/>
            </a:spcBef>
            <a:spcAft>
              <a:spcPct val="15000"/>
            </a:spcAft>
            <a:buNone/>
          </a:pPr>
          <a:r>
            <a:rPr lang="en-US" sz="1400" kern="1200" noProof="0" dirty="0"/>
            <a:t>Sum(duration per destination)</a:t>
          </a:r>
        </a:p>
        <a:p>
          <a:pPr marL="114300" lvl="1" indent="-114300" algn="l" defTabSz="622300">
            <a:lnSpc>
              <a:spcPct val="90000"/>
            </a:lnSpc>
            <a:spcBef>
              <a:spcPct val="0"/>
            </a:spcBef>
            <a:spcAft>
              <a:spcPct val="15000"/>
            </a:spcAft>
            <a:buNone/>
          </a:pPr>
          <a:r>
            <a:rPr lang="fr-FR" sz="1400" kern="1200" dirty="0"/>
            <a:t>Avg = sum /count</a:t>
          </a:r>
        </a:p>
      </dsp:txBody>
      <dsp:txXfrm>
        <a:off x="5043690" y="1914866"/>
        <a:ext cx="2562531" cy="1143117"/>
      </dsp:txXfrm>
    </dsp:sp>
    <dsp:sp modelId="{6AE2F7DC-3C90-40BA-81C5-7FAA04B73A8B}">
      <dsp:nvSpPr>
        <dsp:cNvPr id="0" name=""/>
        <dsp:cNvSpPr/>
      </dsp:nvSpPr>
      <dsp:spPr>
        <a:xfrm rot="20887830">
          <a:off x="6920917" y="1320551"/>
          <a:ext cx="2745907" cy="2745907"/>
        </a:xfrm>
        <a:prstGeom prst="leftCircularArrow">
          <a:avLst>
            <a:gd name="adj1" fmla="val 3199"/>
            <a:gd name="adj2" fmla="val 394082"/>
            <a:gd name="adj3" fmla="val 1517919"/>
            <a:gd name="adj4" fmla="val 8372815"/>
            <a:gd name="adj5" fmla="val 3732"/>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150DE0-4B48-4E15-AE9B-B1EFD7AA773F}">
      <dsp:nvSpPr>
        <dsp:cNvPr id="0" name=""/>
        <dsp:cNvSpPr/>
      </dsp:nvSpPr>
      <dsp:spPr>
        <a:xfrm>
          <a:off x="6435537" y="3043096"/>
          <a:ext cx="1540873" cy="606389"/>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fr-FR" sz="1900" kern="1200" dirty="0"/>
            <a:t>Reduce</a:t>
          </a:r>
        </a:p>
      </dsp:txBody>
      <dsp:txXfrm>
        <a:off x="6453298" y="3060857"/>
        <a:ext cx="1505351" cy="570867"/>
      </dsp:txXfrm>
    </dsp:sp>
    <dsp:sp modelId="{1D1B4AB3-38C8-4CD9-B096-E07729ACD9C6}">
      <dsp:nvSpPr>
        <dsp:cNvPr id="0" name=""/>
        <dsp:cNvSpPr/>
      </dsp:nvSpPr>
      <dsp:spPr>
        <a:xfrm>
          <a:off x="7998141" y="1690322"/>
          <a:ext cx="3592483" cy="88259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Char char="•"/>
          </a:pPr>
          <a:r>
            <a:rPr lang="fr-FR" sz="1200" b="0" kern="1200" dirty="0"/>
            <a:t>Destination_ID   Destination_Name  avg_datetime</a:t>
          </a:r>
          <a:endParaRPr lang="fr-FR" sz="4200" kern="1200" dirty="0"/>
        </a:p>
      </dsp:txBody>
      <dsp:txXfrm>
        <a:off x="8018452" y="1899761"/>
        <a:ext cx="3551861" cy="652845"/>
      </dsp:txXfrm>
    </dsp:sp>
    <dsp:sp modelId="{00F26F2B-C693-430C-8537-34962648F8B9}">
      <dsp:nvSpPr>
        <dsp:cNvPr id="0" name=""/>
        <dsp:cNvSpPr/>
      </dsp:nvSpPr>
      <dsp:spPr>
        <a:xfrm>
          <a:off x="9989458" y="1224978"/>
          <a:ext cx="1665502" cy="662315"/>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fr-FR" sz="1900" kern="1200" dirty="0"/>
            <a:t>output</a:t>
          </a:r>
        </a:p>
      </dsp:txBody>
      <dsp:txXfrm>
        <a:off x="10008857" y="1244377"/>
        <a:ext cx="1626704" cy="623517"/>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96F3730-8562-4D7F-A2D1-B258C4FC42CB}" type="datetime1">
              <a:rPr lang="fr-FR" smtClean="0"/>
              <a:t>11/03/2022</a:t>
            </a:fld>
            <a:endParaRPr lang="fr-FR" dirty="0"/>
          </a:p>
        </p:txBody>
      </p:sp>
      <p:sp>
        <p:nvSpPr>
          <p:cNvPr id="4" name="Espace réservé du pied de page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fr-FR" smtClean="0"/>
              <a:t>‹N°›</a:t>
            </a:fld>
            <a:endParaRPr lang="fr-FR"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28B237-C4D2-43EE-AC18-AA163EB3D7BC}" type="datetime1">
              <a:rPr lang="fr-FR" smtClean="0"/>
              <a:pPr/>
              <a:t>11/03/2022</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B9A9E5-4F7F-4A7D-9DE1-899232329269}" type="slidenum">
              <a:rPr lang="fr-FR" noProof="0" smtClean="0"/>
              <a:t>‹N°›</a:t>
            </a:fld>
            <a:endParaRPr lang="fr-FR" noProof="0"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smtClean="0"/>
              <a:t>1</a:t>
            </a:fld>
            <a:endParaRPr lang="fr-FR" dirty="0"/>
          </a:p>
        </p:txBody>
      </p:sp>
    </p:spTree>
    <p:extLst>
      <p:ext uri="{BB962C8B-B14F-4D97-AF65-F5344CB8AC3E}">
        <p14:creationId xmlns:p14="http://schemas.microsoft.com/office/powerpoint/2010/main" val="2637011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Create directory : hdfs dfs –mkdir /dir_name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Upload folder : </a:t>
            </a:r>
            <a:r>
              <a:rPr lang="en-US" b="0" noProof="0" dirty="0">
                <a:solidFill>
                  <a:srgbClr val="D4D4D4"/>
                </a:solidFill>
                <a:effectLst/>
                <a:latin typeface="Consolas" panose="020B0609020204030204" pitchFamily="49" charset="0"/>
              </a:rPr>
              <a:t>hdfs dfs -copyFromLocal  /folderpath   /to_hdfs_path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solidFill>
                  <a:srgbClr val="D4D4D4"/>
                </a:solidFill>
                <a:effectLst/>
                <a:latin typeface="Consolas" panose="020B0609020204030204" pitchFamily="49" charset="0"/>
              </a:rPr>
              <a:t>Upload folder content  </a:t>
            </a:r>
            <a:r>
              <a:rPr lang="en-US" noProof="0" dirty="0"/>
              <a:t>: </a:t>
            </a:r>
            <a:r>
              <a:rPr lang="en-US" b="0" noProof="0" dirty="0">
                <a:solidFill>
                  <a:srgbClr val="D4D4D4"/>
                </a:solidFill>
                <a:effectLst/>
                <a:latin typeface="Consolas" panose="020B0609020204030204" pitchFamily="49" charset="0"/>
              </a:rPr>
              <a:t>hdfs dfs -copyFromLocal  /folderpath/*   /to_hdfs_path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noProof="0" smtClean="0"/>
              <a:t>12</a:t>
            </a:fld>
            <a:endParaRPr lang="fr-FR" noProof="0" dirty="0"/>
          </a:p>
        </p:txBody>
      </p:sp>
    </p:spTree>
    <p:extLst>
      <p:ext uri="{BB962C8B-B14F-4D97-AF65-F5344CB8AC3E}">
        <p14:creationId xmlns:p14="http://schemas.microsoft.com/office/powerpoint/2010/main" val="2024690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Yellow and green data CSV don't have same order and names column we should use header to access column, but csv are divided to blocks (128mb by default) when created in HDFS and before being passed to mapper so to execute one MapReduce process we should force one mapper per csv file by increasing min block size while importing to HDFS and input split size passed to mapper in MapReduce job , block size and input split size will equal to the bigger CSV file’s size</a:t>
            </a:r>
          </a:p>
          <a:p>
            <a:r>
              <a:rPr lang="fr-FR" dirty="0"/>
              <a:t>-D dfs.blocksize=762314752b   </a:t>
            </a:r>
            <a:r>
              <a:rPr lang="fr-FR" b="1" dirty="0"/>
              <a:t>727mb</a:t>
            </a:r>
          </a:p>
          <a:p>
            <a:r>
              <a:rPr lang="fr-FR" dirty="0"/>
              <a:t> </a:t>
            </a:r>
            <a:r>
              <a:rPr lang="fr-FR" dirty="0" err="1"/>
              <a:t>mapreduce.input.fileinputformat.split.minsize</a:t>
            </a:r>
            <a:r>
              <a:rPr lang="fr-FR" dirty="0"/>
              <a:t>=276824064  </a:t>
            </a:r>
            <a:r>
              <a:rPr lang="fr-FR" b="1" i="0" dirty="0">
                <a:solidFill>
                  <a:srgbClr val="444444"/>
                </a:solidFill>
                <a:effectLst/>
                <a:latin typeface="Roboto" panose="02000000000000000000" pitchFamily="2" charset="0"/>
              </a:rPr>
              <a:t>264mb</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D4D4D4"/>
              </a:solidFill>
              <a:effectLst/>
              <a:latin typeface="Consolas" panose="020B0609020204030204" pitchFamily="49" charset="0"/>
            </a:endParaRPr>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noProof="0" smtClean="0"/>
              <a:t>13</a:t>
            </a:fld>
            <a:endParaRPr lang="fr-FR" noProof="0" dirty="0"/>
          </a:p>
        </p:txBody>
      </p:sp>
    </p:spTree>
    <p:extLst>
      <p:ext uri="{BB962C8B-B14F-4D97-AF65-F5344CB8AC3E}">
        <p14:creationId xmlns:p14="http://schemas.microsoft.com/office/powerpoint/2010/main" val="1351747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CSV import</a:t>
            </a:r>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noProof="0" smtClean="0"/>
              <a:t>14</a:t>
            </a:fld>
            <a:endParaRPr lang="fr-FR" noProof="0" dirty="0"/>
          </a:p>
        </p:txBody>
      </p:sp>
    </p:spTree>
    <p:extLst>
      <p:ext uri="{BB962C8B-B14F-4D97-AF65-F5344CB8AC3E}">
        <p14:creationId xmlns:p14="http://schemas.microsoft.com/office/powerpoint/2010/main" val="2662655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Payment type and corresponding number ID</a:t>
            </a:r>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noProof="0" smtClean="0"/>
              <a:t>18</a:t>
            </a:fld>
            <a:endParaRPr lang="fr-FR" noProof="0" dirty="0"/>
          </a:p>
        </p:txBody>
      </p:sp>
    </p:spTree>
    <p:extLst>
      <p:ext uri="{BB962C8B-B14F-4D97-AF65-F5344CB8AC3E}">
        <p14:creationId xmlns:p14="http://schemas.microsoft.com/office/powerpoint/2010/main" val="3851417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Mapper will output (</a:t>
            </a:r>
            <a:r>
              <a:rPr lang="en-US" dirty="0" err="1"/>
              <a:t>payment_type</a:t>
            </a:r>
            <a:r>
              <a:rPr lang="en-US" dirty="0"/>
              <a:t> , 1) each time reading a line </a:t>
            </a:r>
          </a:p>
          <a:p>
            <a:r>
              <a:rPr lang="en-US" dirty="0"/>
              <a:t>Sort and shuffle mapper outputs</a:t>
            </a:r>
          </a:p>
          <a:p>
            <a:r>
              <a:rPr lang="en-US" dirty="0"/>
              <a:t>Reducer will count the occurrence for each payment type print result then select the max count and output the payment type with the max count</a:t>
            </a:r>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noProof="0" smtClean="0"/>
              <a:t>19</a:t>
            </a:fld>
            <a:endParaRPr lang="fr-FR" noProof="0" dirty="0"/>
          </a:p>
        </p:txBody>
      </p:sp>
    </p:spTree>
    <p:extLst>
      <p:ext uri="{BB962C8B-B14F-4D97-AF65-F5344CB8AC3E}">
        <p14:creationId xmlns:p14="http://schemas.microsoft.com/office/powerpoint/2010/main" val="3351813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noProof="0" smtClean="0"/>
              <a:t>22</a:t>
            </a:fld>
            <a:endParaRPr lang="fr-FR" noProof="0" dirty="0"/>
          </a:p>
        </p:txBody>
      </p:sp>
    </p:spTree>
    <p:extLst>
      <p:ext uri="{BB962C8B-B14F-4D97-AF65-F5344CB8AC3E}">
        <p14:creationId xmlns:p14="http://schemas.microsoft.com/office/powerpoint/2010/main" val="2453045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noProof="0" smtClean="0"/>
              <a:t>23</a:t>
            </a:fld>
            <a:endParaRPr lang="fr-FR" noProof="0" dirty="0"/>
          </a:p>
        </p:txBody>
      </p:sp>
    </p:spTree>
    <p:extLst>
      <p:ext uri="{BB962C8B-B14F-4D97-AF65-F5344CB8AC3E}">
        <p14:creationId xmlns:p14="http://schemas.microsoft.com/office/powerpoint/2010/main" val="1811610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mapper will output ( year , trip distance in mile)</a:t>
            </a:r>
          </a:p>
          <a:p>
            <a:r>
              <a:rPr lang="en-US" dirty="0"/>
              <a:t>Sort and shuffle mapper outputs</a:t>
            </a:r>
          </a:p>
          <a:p>
            <a:r>
              <a:rPr lang="en-US" dirty="0"/>
              <a:t>Reducer will for each year count occurrence  , sum distances and calculate the average then output the result</a:t>
            </a:r>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noProof="0" smtClean="0"/>
              <a:t>25</a:t>
            </a:fld>
            <a:endParaRPr lang="fr-FR" noProof="0" dirty="0"/>
          </a:p>
        </p:txBody>
      </p:sp>
    </p:spTree>
    <p:extLst>
      <p:ext uri="{BB962C8B-B14F-4D97-AF65-F5344CB8AC3E}">
        <p14:creationId xmlns:p14="http://schemas.microsoft.com/office/powerpoint/2010/main" val="1978997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FF0000"/>
                </a:solidFill>
                <a:latin typeface="Consolas"/>
                <a:ea typeface="+mn-lt"/>
                <a:cs typeface="+mn-lt"/>
              </a:rPr>
              <a:t>-D</a:t>
            </a:r>
            <a:r>
              <a:rPr lang="fr-FR" sz="1200" dirty="0">
                <a:solidFill>
                  <a:schemeClr val="accent2">
                    <a:lumMod val="75000"/>
                  </a:schemeClr>
                </a:solidFill>
                <a:latin typeface="Consolas"/>
                <a:ea typeface="+mn-lt"/>
                <a:cs typeface="+mn-lt"/>
              </a:rPr>
              <a:t> </a:t>
            </a:r>
            <a:r>
              <a:rPr lang="fr-FR" sz="1200" dirty="0" err="1">
                <a:latin typeface="Consolas"/>
                <a:ea typeface="+mn-lt"/>
                <a:cs typeface="+mn-lt"/>
              </a:rPr>
              <a:t>mapreduce.input.fileinputformat.split.minsize</a:t>
            </a:r>
            <a:r>
              <a:rPr lang="fr-FR" sz="1200" dirty="0">
                <a:latin typeface="Consolas"/>
                <a:ea typeface="+mn-lt"/>
                <a:cs typeface="+mn-lt"/>
              </a:rPr>
              <a:t>=276824064  </a:t>
            </a:r>
            <a:r>
              <a:rPr lang="fr-FR" sz="1200" dirty="0" err="1">
                <a:latin typeface="Consolas"/>
                <a:ea typeface="+mn-lt"/>
                <a:cs typeface="+mn-lt"/>
              </a:rPr>
              <a:t>this</a:t>
            </a:r>
            <a:r>
              <a:rPr lang="fr-FR" sz="1200" dirty="0">
                <a:latin typeface="Consolas"/>
                <a:ea typeface="+mn-lt"/>
                <a:cs typeface="+mn-lt"/>
              </a:rPr>
              <a:t> argument </a:t>
            </a:r>
            <a:r>
              <a:rPr lang="en-US" dirty="0"/>
              <a:t>to force csv files don’t be split until they reach </a:t>
            </a:r>
            <a:r>
              <a:rPr lang="fr-FR" b="1" i="0" dirty="0">
                <a:solidFill>
                  <a:srgbClr val="444444"/>
                </a:solidFill>
                <a:effectLst/>
                <a:latin typeface="Roboto" panose="02000000000000000000" pitchFamily="2" charset="0"/>
              </a:rPr>
              <a:t>264mb</a:t>
            </a:r>
            <a:r>
              <a:rPr lang="en-US" b="1" i="0" dirty="0">
                <a:solidFill>
                  <a:srgbClr val="444444"/>
                </a:solidFill>
                <a:effectLst/>
                <a:latin typeface="Roboto" panose="02000000000000000000" pitchFamily="2" charset="0"/>
              </a:rPr>
              <a:t> </a:t>
            </a:r>
            <a:r>
              <a:rPr lang="en-US" b="0" i="0" dirty="0">
                <a:solidFill>
                  <a:srgbClr val="444444"/>
                </a:solidFill>
                <a:effectLst/>
                <a:latin typeface="Roboto" panose="02000000000000000000" pitchFamily="2" charset="0"/>
              </a:rPr>
              <a:t>so a mapper will get a complete csv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i="0" dirty="0">
                <a:solidFill>
                  <a:srgbClr val="444444"/>
                </a:solidFill>
                <a:effectLst/>
                <a:latin typeface="Roboto" panose="02000000000000000000" pitchFamily="2" charset="0"/>
              </a:rPr>
              <a:t>264mb</a:t>
            </a:r>
            <a:r>
              <a:rPr lang="en-US" b="0" i="0" dirty="0">
                <a:solidFill>
                  <a:srgbClr val="444444"/>
                </a:solidFill>
                <a:effectLst/>
                <a:latin typeface="Roboto" panose="02000000000000000000" pitchFamily="2" charset="0"/>
              </a:rPr>
              <a:t> the size of the bigger file </a:t>
            </a:r>
            <a:endParaRPr lang="fr-FR" b="0" dirty="0"/>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noProof="0" smtClean="0"/>
              <a:t>28</a:t>
            </a:fld>
            <a:endParaRPr lang="fr-FR" noProof="0" dirty="0"/>
          </a:p>
        </p:txBody>
      </p:sp>
    </p:spTree>
    <p:extLst>
      <p:ext uri="{BB962C8B-B14F-4D97-AF65-F5344CB8AC3E}">
        <p14:creationId xmlns:p14="http://schemas.microsoft.com/office/powerpoint/2010/main" val="1211364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Distances in miles </a:t>
            </a:r>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noProof="0" smtClean="0"/>
              <a:t>29</a:t>
            </a:fld>
            <a:endParaRPr lang="fr-FR" noProof="0" dirty="0"/>
          </a:p>
        </p:txBody>
      </p:sp>
    </p:spTree>
    <p:extLst>
      <p:ext uri="{BB962C8B-B14F-4D97-AF65-F5344CB8AC3E}">
        <p14:creationId xmlns:p14="http://schemas.microsoft.com/office/powerpoint/2010/main" val="4281060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smtClean="0"/>
              <a:t>2</a:t>
            </a:fld>
            <a:endParaRPr lang="fr-FR" dirty="0"/>
          </a:p>
        </p:txBody>
      </p:sp>
    </p:spTree>
    <p:extLst>
      <p:ext uri="{BB962C8B-B14F-4D97-AF65-F5344CB8AC3E}">
        <p14:creationId xmlns:p14="http://schemas.microsoft.com/office/powerpoint/2010/main" val="461201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CSV file contains region name id and other </a:t>
            </a:r>
            <a:r>
              <a:rPr lang="en-US" dirty="0" err="1"/>
              <a:t>informations</a:t>
            </a:r>
            <a:endParaRPr lang="en-US" dirty="0"/>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noProof="0" smtClean="0"/>
              <a:t>31</a:t>
            </a:fld>
            <a:endParaRPr lang="fr-FR" noProof="0" dirty="0"/>
          </a:p>
        </p:txBody>
      </p:sp>
    </p:spTree>
    <p:extLst>
      <p:ext uri="{BB962C8B-B14F-4D97-AF65-F5344CB8AC3E}">
        <p14:creationId xmlns:p14="http://schemas.microsoft.com/office/powerpoint/2010/main" val="2078997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Map will output (destination id , duration in second)</a:t>
            </a:r>
          </a:p>
          <a:p>
            <a:r>
              <a:rPr lang="en-US" dirty="0"/>
              <a:t>Sort and Shuffle </a:t>
            </a:r>
          </a:p>
          <a:p>
            <a:pPr lvl="0">
              <a:buNone/>
            </a:pPr>
            <a:r>
              <a:rPr lang="en-US" dirty="0"/>
              <a:t>Reduce will read </a:t>
            </a:r>
            <a:r>
              <a:rPr lang="en-US" sz="1200" noProof="0" dirty="0"/>
              <a:t> </a:t>
            </a:r>
            <a:r>
              <a:rPr lang="en-US" sz="1200" noProof="0" dirty="0" err="1"/>
              <a:t>taxi_zone_map</a:t>
            </a:r>
            <a:r>
              <a:rPr lang="en-US" sz="1200" noProof="0" dirty="0"/>
              <a:t> file and create dictionary from , Count destination occurrence , Sum duration and calculate average for each destination, then output for each destination the id name and average duration in datetime type</a:t>
            </a:r>
            <a:endParaRPr lang="en-US" dirty="0"/>
          </a:p>
          <a:p>
            <a:endParaRPr lang="en-US" dirty="0"/>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noProof="0" smtClean="0"/>
              <a:t>32</a:t>
            </a:fld>
            <a:endParaRPr lang="fr-FR" noProof="0" dirty="0"/>
          </a:p>
        </p:txBody>
      </p:sp>
    </p:spTree>
    <p:extLst>
      <p:ext uri="{BB962C8B-B14F-4D97-AF65-F5344CB8AC3E}">
        <p14:creationId xmlns:p14="http://schemas.microsoft.com/office/powerpoint/2010/main" val="93329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FF0000"/>
                </a:solidFill>
                <a:latin typeface="Consolas"/>
                <a:ea typeface="+mn-lt"/>
                <a:cs typeface="+mn-lt"/>
              </a:rPr>
              <a:t>-D</a:t>
            </a:r>
            <a:r>
              <a:rPr lang="fr-FR" sz="1200" dirty="0">
                <a:solidFill>
                  <a:schemeClr val="accent2">
                    <a:lumMod val="75000"/>
                  </a:schemeClr>
                </a:solidFill>
                <a:latin typeface="Consolas"/>
                <a:ea typeface="+mn-lt"/>
                <a:cs typeface="+mn-lt"/>
              </a:rPr>
              <a:t> </a:t>
            </a:r>
            <a:r>
              <a:rPr lang="fr-FR" sz="1200" dirty="0" err="1">
                <a:latin typeface="Consolas"/>
                <a:ea typeface="+mn-lt"/>
                <a:cs typeface="+mn-lt"/>
              </a:rPr>
              <a:t>mapreduce.input.fileinputformat.split.minsize</a:t>
            </a:r>
            <a:r>
              <a:rPr lang="fr-FR" sz="1200" dirty="0">
                <a:latin typeface="Consolas"/>
                <a:ea typeface="+mn-lt"/>
                <a:cs typeface="+mn-lt"/>
              </a:rPr>
              <a:t>=276824064  </a:t>
            </a:r>
            <a:r>
              <a:rPr lang="fr-FR" sz="1200" dirty="0" err="1">
                <a:latin typeface="Consolas"/>
                <a:ea typeface="+mn-lt"/>
                <a:cs typeface="+mn-lt"/>
              </a:rPr>
              <a:t>this</a:t>
            </a:r>
            <a:r>
              <a:rPr lang="fr-FR" sz="1200" dirty="0">
                <a:latin typeface="Consolas"/>
                <a:ea typeface="+mn-lt"/>
                <a:cs typeface="+mn-lt"/>
              </a:rPr>
              <a:t> argument </a:t>
            </a:r>
            <a:r>
              <a:rPr lang="en-US" dirty="0"/>
              <a:t>to force csv files don’t be split until they reach </a:t>
            </a:r>
            <a:r>
              <a:rPr lang="fr-FR" b="1" i="0" dirty="0">
                <a:solidFill>
                  <a:srgbClr val="444444"/>
                </a:solidFill>
                <a:effectLst/>
                <a:latin typeface="Roboto" panose="02000000000000000000" pitchFamily="2" charset="0"/>
              </a:rPr>
              <a:t>264mb</a:t>
            </a:r>
            <a:r>
              <a:rPr lang="en-US" b="1" i="0" dirty="0">
                <a:solidFill>
                  <a:srgbClr val="444444"/>
                </a:solidFill>
                <a:effectLst/>
                <a:latin typeface="Roboto" panose="02000000000000000000" pitchFamily="2" charset="0"/>
              </a:rPr>
              <a:t> </a:t>
            </a:r>
            <a:r>
              <a:rPr lang="en-US" b="0" i="0" dirty="0">
                <a:solidFill>
                  <a:srgbClr val="444444"/>
                </a:solidFill>
                <a:effectLst/>
                <a:latin typeface="Roboto" panose="02000000000000000000" pitchFamily="2" charset="0"/>
              </a:rPr>
              <a:t>so a mapper will get a complete csv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i="0" dirty="0">
                <a:solidFill>
                  <a:srgbClr val="444444"/>
                </a:solidFill>
                <a:effectLst/>
                <a:latin typeface="Roboto" panose="02000000000000000000" pitchFamily="2" charset="0"/>
              </a:rPr>
              <a:t>264mb</a:t>
            </a:r>
            <a:r>
              <a:rPr lang="en-US" b="0" i="0" dirty="0">
                <a:solidFill>
                  <a:srgbClr val="444444"/>
                </a:solidFill>
                <a:effectLst/>
                <a:latin typeface="Roboto" panose="02000000000000000000" pitchFamily="2" charset="0"/>
              </a:rPr>
              <a:t> the size of the bigger file </a:t>
            </a:r>
            <a:endParaRPr lang="fr-FR" b="0" dirty="0"/>
          </a:p>
          <a:p>
            <a:endParaRPr lang="en-US" dirty="0"/>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noProof="0" smtClean="0"/>
              <a:t>35</a:t>
            </a:fld>
            <a:endParaRPr lang="fr-FR" noProof="0" dirty="0"/>
          </a:p>
        </p:txBody>
      </p:sp>
    </p:spTree>
    <p:extLst>
      <p:ext uri="{BB962C8B-B14F-4D97-AF65-F5344CB8AC3E}">
        <p14:creationId xmlns:p14="http://schemas.microsoft.com/office/powerpoint/2010/main" val="1329336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Mapper will output (tip amount , 1)</a:t>
            </a:r>
          </a:p>
          <a:p>
            <a:r>
              <a:rPr lang="en-US" dirty="0"/>
              <a:t>Shuffle and sort</a:t>
            </a:r>
          </a:p>
          <a:p>
            <a:r>
              <a:rPr lang="en-US" dirty="0"/>
              <a:t>Reducer will count all occurrence or total lines , sum tips amount and calculate average then output result </a:t>
            </a:r>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noProof="0" smtClean="0"/>
              <a:t>39</a:t>
            </a:fld>
            <a:endParaRPr lang="fr-FR" noProof="0" dirty="0"/>
          </a:p>
        </p:txBody>
      </p:sp>
    </p:spTree>
    <p:extLst>
      <p:ext uri="{BB962C8B-B14F-4D97-AF65-F5344CB8AC3E}">
        <p14:creationId xmlns:p14="http://schemas.microsoft.com/office/powerpoint/2010/main" val="431119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FF0000"/>
                </a:solidFill>
                <a:latin typeface="Consolas"/>
                <a:ea typeface="+mn-lt"/>
                <a:cs typeface="+mn-lt"/>
              </a:rPr>
              <a:t>-D</a:t>
            </a:r>
            <a:r>
              <a:rPr lang="fr-FR" sz="1200" dirty="0">
                <a:solidFill>
                  <a:schemeClr val="accent2">
                    <a:lumMod val="75000"/>
                  </a:schemeClr>
                </a:solidFill>
                <a:latin typeface="Consolas"/>
                <a:ea typeface="+mn-lt"/>
                <a:cs typeface="+mn-lt"/>
              </a:rPr>
              <a:t> </a:t>
            </a:r>
            <a:r>
              <a:rPr lang="fr-FR" sz="1200" dirty="0" err="1">
                <a:latin typeface="Consolas"/>
                <a:ea typeface="+mn-lt"/>
                <a:cs typeface="+mn-lt"/>
              </a:rPr>
              <a:t>mapreduce.input.fileinputformat.split.minsize</a:t>
            </a:r>
            <a:r>
              <a:rPr lang="fr-FR" sz="1200" dirty="0">
                <a:latin typeface="Consolas"/>
                <a:ea typeface="+mn-lt"/>
                <a:cs typeface="+mn-lt"/>
              </a:rPr>
              <a:t>=276824064  </a:t>
            </a:r>
            <a:r>
              <a:rPr lang="fr-FR" sz="1200" dirty="0" err="1">
                <a:latin typeface="Consolas"/>
                <a:ea typeface="+mn-lt"/>
                <a:cs typeface="+mn-lt"/>
              </a:rPr>
              <a:t>this</a:t>
            </a:r>
            <a:r>
              <a:rPr lang="fr-FR" sz="1200" dirty="0">
                <a:latin typeface="Consolas"/>
                <a:ea typeface="+mn-lt"/>
                <a:cs typeface="+mn-lt"/>
              </a:rPr>
              <a:t> argument </a:t>
            </a:r>
            <a:r>
              <a:rPr lang="en-US" dirty="0"/>
              <a:t>to force csv files don’t be split until they reach </a:t>
            </a:r>
            <a:r>
              <a:rPr lang="fr-FR" b="1" i="0" dirty="0">
                <a:solidFill>
                  <a:srgbClr val="444444"/>
                </a:solidFill>
                <a:effectLst/>
                <a:latin typeface="Roboto" panose="02000000000000000000" pitchFamily="2" charset="0"/>
              </a:rPr>
              <a:t>264mb</a:t>
            </a:r>
            <a:r>
              <a:rPr lang="en-US" b="1" i="0" dirty="0">
                <a:solidFill>
                  <a:srgbClr val="444444"/>
                </a:solidFill>
                <a:effectLst/>
                <a:latin typeface="Roboto" panose="02000000000000000000" pitchFamily="2" charset="0"/>
              </a:rPr>
              <a:t> </a:t>
            </a:r>
            <a:r>
              <a:rPr lang="en-US" b="0" i="0" dirty="0">
                <a:solidFill>
                  <a:srgbClr val="444444"/>
                </a:solidFill>
                <a:effectLst/>
                <a:latin typeface="Roboto" panose="02000000000000000000" pitchFamily="2" charset="0"/>
              </a:rPr>
              <a:t>so a mapper will get a complete csv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i="0" dirty="0">
                <a:solidFill>
                  <a:srgbClr val="444444"/>
                </a:solidFill>
                <a:effectLst/>
                <a:latin typeface="Roboto" panose="02000000000000000000" pitchFamily="2" charset="0"/>
              </a:rPr>
              <a:t>264mb</a:t>
            </a:r>
            <a:r>
              <a:rPr lang="en-US" b="0" i="0" dirty="0">
                <a:solidFill>
                  <a:srgbClr val="444444"/>
                </a:solidFill>
                <a:effectLst/>
                <a:latin typeface="Roboto" panose="02000000000000000000" pitchFamily="2" charset="0"/>
              </a:rPr>
              <a:t> the size of the bigger file </a:t>
            </a:r>
            <a:endParaRPr lang="fr-FR" b="0" dirty="0"/>
          </a:p>
          <a:p>
            <a:endParaRPr lang="en-US" dirty="0"/>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noProof="0" smtClean="0"/>
              <a:t>42</a:t>
            </a:fld>
            <a:endParaRPr lang="fr-FR" noProof="0" dirty="0"/>
          </a:p>
        </p:txBody>
      </p:sp>
    </p:spTree>
    <p:extLst>
      <p:ext uri="{BB962C8B-B14F-4D97-AF65-F5344CB8AC3E}">
        <p14:creationId xmlns:p14="http://schemas.microsoft.com/office/powerpoint/2010/main" val="1558964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Install jdk8</a:t>
            </a:r>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noProof="0" smtClean="0"/>
              <a:t>4</a:t>
            </a:fld>
            <a:endParaRPr lang="fr-FR" noProof="0" dirty="0"/>
          </a:p>
        </p:txBody>
      </p:sp>
    </p:spTree>
    <p:extLst>
      <p:ext uri="{BB962C8B-B14F-4D97-AF65-F5344CB8AC3E}">
        <p14:creationId xmlns:p14="http://schemas.microsoft.com/office/powerpoint/2010/main" val="1758330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Download hadoop and </a:t>
            </a:r>
            <a:r>
              <a:rPr lang="en-US" noProof="0" dirty="0"/>
              <a:t>extract</a:t>
            </a:r>
            <a:r>
              <a:rPr lang="fr-FR" dirty="0"/>
              <a:t> zip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Hadoop-3.3.1 folder contains  extracted zip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err="1"/>
              <a:t>hadoopData</a:t>
            </a:r>
            <a:r>
              <a:rPr lang="en-US" noProof="0" dirty="0"/>
              <a:t> folder for </a:t>
            </a:r>
            <a:r>
              <a:rPr lang="en-US" noProof="0" dirty="0" err="1"/>
              <a:t>hdfs</a:t>
            </a:r>
            <a:r>
              <a:rPr lang="en-US" noProof="0" dirty="0"/>
              <a:t> data</a:t>
            </a:r>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noProof="0" smtClean="0"/>
              <a:t>5</a:t>
            </a:fld>
            <a:endParaRPr lang="fr-FR" noProof="0" dirty="0"/>
          </a:p>
        </p:txBody>
      </p:sp>
    </p:spTree>
    <p:extLst>
      <p:ext uri="{BB962C8B-B14F-4D97-AF65-F5344CB8AC3E}">
        <p14:creationId xmlns:p14="http://schemas.microsoft.com/office/powerpoint/2010/main" val="1892327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Add environment variable path</a:t>
            </a:r>
          </a:p>
          <a:p>
            <a:r>
              <a:rPr lang="en-US" noProof="0" dirty="0"/>
              <a:t>Add this lines to  .bashrc  </a:t>
            </a:r>
          </a:p>
          <a:p>
            <a:r>
              <a:rPr lang="en-US" noProof="0" dirty="0"/>
              <a:t>Hadoop home = hadoop location files</a:t>
            </a:r>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noProof="0" smtClean="0"/>
              <a:t>6</a:t>
            </a:fld>
            <a:endParaRPr lang="fr-FR" noProof="0" dirty="0"/>
          </a:p>
        </p:txBody>
      </p:sp>
    </p:spTree>
    <p:extLst>
      <p:ext uri="{BB962C8B-B14F-4D97-AF65-F5344CB8AC3E}">
        <p14:creationId xmlns:p14="http://schemas.microsoft.com/office/powerpoint/2010/main" val="968692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Change the following config files with the following configs</a:t>
            </a:r>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noProof="0" smtClean="0"/>
              <a:t>7</a:t>
            </a:fld>
            <a:endParaRPr lang="fr-FR" noProof="0" dirty="0"/>
          </a:p>
        </p:txBody>
      </p:sp>
    </p:spTree>
    <p:extLst>
      <p:ext uri="{BB962C8B-B14F-4D97-AF65-F5344CB8AC3E}">
        <p14:creationId xmlns:p14="http://schemas.microsoft.com/office/powerpoint/2010/main" val="3660600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Config files after edit</a:t>
            </a:r>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noProof="0" smtClean="0"/>
              <a:t>8</a:t>
            </a:fld>
            <a:endParaRPr lang="fr-FR" noProof="0" dirty="0"/>
          </a:p>
        </p:txBody>
      </p:sp>
    </p:spTree>
    <p:extLst>
      <p:ext uri="{BB962C8B-B14F-4D97-AF65-F5344CB8AC3E}">
        <p14:creationId xmlns:p14="http://schemas.microsoft.com/office/powerpoint/2010/main" val="984778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Execute the command format node </a:t>
            </a:r>
          </a:p>
          <a:p>
            <a:r>
              <a:rPr lang="en-US" dirty="0"/>
              <a:t>Execute scripts ./start-dfs.sh and ./start-yarn.sh to start nodes and managers</a:t>
            </a:r>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noProof="0" smtClean="0"/>
              <a:t>9</a:t>
            </a:fld>
            <a:endParaRPr lang="fr-FR" noProof="0" dirty="0"/>
          </a:p>
        </p:txBody>
      </p:sp>
    </p:spTree>
    <p:extLst>
      <p:ext uri="{BB962C8B-B14F-4D97-AF65-F5344CB8AC3E}">
        <p14:creationId xmlns:p14="http://schemas.microsoft.com/office/powerpoint/2010/main" val="4210238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Result</a:t>
            </a:r>
            <a:r>
              <a:rPr lang="fr-FR" dirty="0"/>
              <a:t> in browser http://localhost:9870</a:t>
            </a:r>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noProof="0" smtClean="0"/>
              <a:t>10</a:t>
            </a:fld>
            <a:endParaRPr lang="fr-FR" noProof="0" dirty="0"/>
          </a:p>
        </p:txBody>
      </p:sp>
    </p:spTree>
    <p:extLst>
      <p:ext uri="{BB962C8B-B14F-4D97-AF65-F5344CB8AC3E}">
        <p14:creationId xmlns:p14="http://schemas.microsoft.com/office/powerpoint/2010/main" val="168791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444444-355B-4490-A46F-465E1CA3FB9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6D3847E-60ED-4980-8CEA-93A530DC08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43123CD-34DA-4E98-B768-E97AFFD4087E}"/>
              </a:ext>
            </a:extLst>
          </p:cNvPr>
          <p:cNvSpPr>
            <a:spLocks noGrp="1"/>
          </p:cNvSpPr>
          <p:nvPr>
            <p:ph type="dt" sz="half" idx="10"/>
          </p:nvPr>
        </p:nvSpPr>
        <p:spPr/>
        <p:txBody>
          <a:bodyPr/>
          <a:lstStyle/>
          <a:p>
            <a:fld id="{2B9731CB-68F2-4EC2-A46D-A1549565EB02}" type="datetimeFigureOut">
              <a:rPr lang="fr-FR" smtClean="0"/>
              <a:t>11/03/2022</a:t>
            </a:fld>
            <a:endParaRPr lang="fr-FR" dirty="0"/>
          </a:p>
        </p:txBody>
      </p:sp>
      <p:sp>
        <p:nvSpPr>
          <p:cNvPr id="5" name="Espace réservé du pied de page 4">
            <a:extLst>
              <a:ext uri="{FF2B5EF4-FFF2-40B4-BE49-F238E27FC236}">
                <a16:creationId xmlns:a16="http://schemas.microsoft.com/office/drawing/2014/main" id="{46005E67-4644-4D42-8097-1DBB7C869AA9}"/>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8573C5D0-1097-4A96-AAE2-0EC134C5E9B0}"/>
              </a:ext>
            </a:extLst>
          </p:cNvPr>
          <p:cNvSpPr>
            <a:spLocks noGrp="1"/>
          </p:cNvSpPr>
          <p:nvPr>
            <p:ph type="sldNum" sz="quarter" idx="12"/>
          </p:nvPr>
        </p:nvSpPr>
        <p:spPr/>
        <p:txBody>
          <a:bodyPr/>
          <a:lstStyle/>
          <a:p>
            <a:fld id="{67DA755C-6A56-4992-A08E-B289FB52E628}" type="slidenum">
              <a:rPr lang="fr-FR" smtClean="0"/>
              <a:t>‹N°›</a:t>
            </a:fld>
            <a:endParaRPr lang="fr-FR" dirty="0"/>
          </a:p>
        </p:txBody>
      </p:sp>
    </p:spTree>
    <p:extLst>
      <p:ext uri="{BB962C8B-B14F-4D97-AF65-F5344CB8AC3E}">
        <p14:creationId xmlns:p14="http://schemas.microsoft.com/office/powerpoint/2010/main" val="782341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71A589-C317-44BA-9D1F-B7D5E67A2FF9}"/>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914B75F-0469-4DF1-B41B-A07B454190E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1342A3C-EA2F-4F85-B65A-D4951FB03738}"/>
              </a:ext>
            </a:extLst>
          </p:cNvPr>
          <p:cNvSpPr>
            <a:spLocks noGrp="1"/>
          </p:cNvSpPr>
          <p:nvPr>
            <p:ph type="dt" sz="half" idx="10"/>
          </p:nvPr>
        </p:nvSpPr>
        <p:spPr/>
        <p:txBody>
          <a:bodyPr/>
          <a:lstStyle/>
          <a:p>
            <a:pPr rtl="0"/>
            <a:r>
              <a:rPr lang="fr-FR" noProof="0" dirty="0"/>
              <a:t>20XX</a:t>
            </a:r>
          </a:p>
        </p:txBody>
      </p:sp>
      <p:sp>
        <p:nvSpPr>
          <p:cNvPr id="5" name="Espace réservé du pied de page 4">
            <a:extLst>
              <a:ext uri="{FF2B5EF4-FFF2-40B4-BE49-F238E27FC236}">
                <a16:creationId xmlns:a16="http://schemas.microsoft.com/office/drawing/2014/main" id="{FA256E0D-2AE4-4ED7-9B44-C0ACB1751035}"/>
              </a:ext>
            </a:extLst>
          </p:cNvPr>
          <p:cNvSpPr>
            <a:spLocks noGrp="1"/>
          </p:cNvSpPr>
          <p:nvPr>
            <p:ph type="ftr" sz="quarter" idx="11"/>
          </p:nvPr>
        </p:nvSpPr>
        <p:spPr/>
        <p:txBody>
          <a:bodyPr/>
          <a:lstStyle/>
          <a:p>
            <a:pPr rtl="0"/>
            <a:r>
              <a:rPr lang="fr-FR" noProof="0" dirty="0"/>
              <a:t>Pitch Deck</a:t>
            </a:r>
          </a:p>
        </p:txBody>
      </p:sp>
      <p:sp>
        <p:nvSpPr>
          <p:cNvPr id="6" name="Espace réservé du numéro de diapositive 5">
            <a:extLst>
              <a:ext uri="{FF2B5EF4-FFF2-40B4-BE49-F238E27FC236}">
                <a16:creationId xmlns:a16="http://schemas.microsoft.com/office/drawing/2014/main" id="{067A3EFB-0D38-46FD-A6C1-9544BE5CC8D2}"/>
              </a:ext>
            </a:extLst>
          </p:cNvPr>
          <p:cNvSpPr>
            <a:spLocks noGrp="1"/>
          </p:cNvSpPr>
          <p:nvPr>
            <p:ph type="sldNum" sz="quarter" idx="12"/>
          </p:nvPr>
        </p:nvSpPr>
        <p:spPr/>
        <p:txBody>
          <a:bodyPr/>
          <a:lstStyle/>
          <a:p>
            <a:pPr rtl="0"/>
            <a:fld id="{B5CEABB6-07DC-46E8-9B57-56EC44A396E5}" type="slidenum">
              <a:rPr lang="fr-FR" noProof="0" smtClean="0"/>
              <a:pPr rtl="0"/>
              <a:t>‹N°›</a:t>
            </a:fld>
            <a:endParaRPr lang="fr-FR" noProof="0" dirty="0"/>
          </a:p>
        </p:txBody>
      </p:sp>
    </p:spTree>
    <p:extLst>
      <p:ext uri="{BB962C8B-B14F-4D97-AF65-F5344CB8AC3E}">
        <p14:creationId xmlns:p14="http://schemas.microsoft.com/office/powerpoint/2010/main" val="803639713"/>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8B51666-D67E-4534-A7B1-9321E5A26A35}"/>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5826979-66A4-4DCA-8905-DD97347CD7C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CC529A7-E966-4BA2-81D1-E0BDA80E8F16}"/>
              </a:ext>
            </a:extLst>
          </p:cNvPr>
          <p:cNvSpPr>
            <a:spLocks noGrp="1"/>
          </p:cNvSpPr>
          <p:nvPr>
            <p:ph type="dt" sz="half" idx="10"/>
          </p:nvPr>
        </p:nvSpPr>
        <p:spPr/>
        <p:txBody>
          <a:bodyPr/>
          <a:lstStyle/>
          <a:p>
            <a:pPr rtl="0"/>
            <a:r>
              <a:rPr lang="fr-FR" noProof="0" dirty="0"/>
              <a:t>20XX</a:t>
            </a:r>
          </a:p>
        </p:txBody>
      </p:sp>
      <p:sp>
        <p:nvSpPr>
          <p:cNvPr id="5" name="Espace réservé du pied de page 4">
            <a:extLst>
              <a:ext uri="{FF2B5EF4-FFF2-40B4-BE49-F238E27FC236}">
                <a16:creationId xmlns:a16="http://schemas.microsoft.com/office/drawing/2014/main" id="{64E8DF90-AE43-4175-A58B-7B1D963DB6C9}"/>
              </a:ext>
            </a:extLst>
          </p:cNvPr>
          <p:cNvSpPr>
            <a:spLocks noGrp="1"/>
          </p:cNvSpPr>
          <p:nvPr>
            <p:ph type="ftr" sz="quarter" idx="11"/>
          </p:nvPr>
        </p:nvSpPr>
        <p:spPr/>
        <p:txBody>
          <a:bodyPr/>
          <a:lstStyle/>
          <a:p>
            <a:pPr rtl="0"/>
            <a:r>
              <a:rPr lang="fr-FR" noProof="0" dirty="0"/>
              <a:t>Pitch Deck</a:t>
            </a:r>
          </a:p>
        </p:txBody>
      </p:sp>
      <p:sp>
        <p:nvSpPr>
          <p:cNvPr id="6" name="Espace réservé du numéro de diapositive 5">
            <a:extLst>
              <a:ext uri="{FF2B5EF4-FFF2-40B4-BE49-F238E27FC236}">
                <a16:creationId xmlns:a16="http://schemas.microsoft.com/office/drawing/2014/main" id="{F1BEA9FD-6763-4569-992B-3C21F487CEA3}"/>
              </a:ext>
            </a:extLst>
          </p:cNvPr>
          <p:cNvSpPr>
            <a:spLocks noGrp="1"/>
          </p:cNvSpPr>
          <p:nvPr>
            <p:ph type="sldNum" sz="quarter" idx="12"/>
          </p:nvPr>
        </p:nvSpPr>
        <p:spPr/>
        <p:txBody>
          <a:bodyPr/>
          <a:lstStyle/>
          <a:p>
            <a:pPr rtl="0"/>
            <a:fld id="{B5CEABB6-07DC-46E8-9B57-56EC44A396E5}" type="slidenum">
              <a:rPr lang="fr-FR" noProof="0" smtClean="0"/>
              <a:pPr rtl="0"/>
              <a:t>‹N°›</a:t>
            </a:fld>
            <a:endParaRPr lang="fr-FR" noProof="0" dirty="0"/>
          </a:p>
        </p:txBody>
      </p:sp>
    </p:spTree>
    <p:extLst>
      <p:ext uri="{BB962C8B-B14F-4D97-AF65-F5344CB8AC3E}">
        <p14:creationId xmlns:p14="http://schemas.microsoft.com/office/powerpoint/2010/main" val="4286518965"/>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mart Art">
    <p:bg>
      <p:bgRef idx="1001">
        <a:schemeClr val="bg1"/>
      </p:bgRef>
    </p:bg>
    <p:spTree>
      <p:nvGrpSpPr>
        <p:cNvPr id="1" name=""/>
        <p:cNvGrpSpPr/>
        <p:nvPr/>
      </p:nvGrpSpPr>
      <p:grpSpPr>
        <a:xfrm>
          <a:off x="0" y="0"/>
          <a:ext cx="0" cy="0"/>
          <a:chOff x="0" y="0"/>
          <a:chExt cx="0" cy="0"/>
        </a:xfrm>
      </p:grpSpPr>
      <p:sp>
        <p:nvSpPr>
          <p:cNvPr id="7" name="Espace réservé SmartArt 6">
            <a:extLst>
              <a:ext uri="{FF2B5EF4-FFF2-40B4-BE49-F238E27FC236}">
                <a16:creationId xmlns:a16="http://schemas.microsoft.com/office/drawing/2014/main" id="{156CA116-0F6E-4EE9-B34F-03BA07161A7A}"/>
              </a:ext>
            </a:extLst>
          </p:cNvPr>
          <p:cNvSpPr>
            <a:spLocks noGrp="1"/>
          </p:cNvSpPr>
          <p:nvPr>
            <p:ph type="dgm" sz="quarter" idx="15" hasCustomPrompt="1"/>
          </p:nvPr>
        </p:nvSpPr>
        <p:spPr>
          <a:xfrm>
            <a:off x="838200" y="2136776"/>
            <a:ext cx="10515600" cy="3697645"/>
          </a:xfrm>
        </p:spPr>
        <p:txBody>
          <a:bodyPr rtlCol="0"/>
          <a:lstStyle>
            <a:lvl1pPr>
              <a:defRPr>
                <a:solidFill>
                  <a:schemeClr val="tx1">
                    <a:lumMod val="75000"/>
                    <a:lumOff val="25000"/>
                  </a:schemeClr>
                </a:solidFill>
              </a:defRPr>
            </a:lvl1pPr>
          </a:lstStyle>
          <a:p>
            <a:pPr rtl="0"/>
            <a:r>
              <a:rPr lang="fr-FR" noProof="0" dirty="0"/>
              <a:t>Cliquez sur l’icône pour ajouter un graphique SmartArt</a:t>
            </a:r>
          </a:p>
        </p:txBody>
      </p:sp>
      <p:sp>
        <p:nvSpPr>
          <p:cNvPr id="2" name="Titr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fr-FR" noProof="0"/>
              <a:t>CLIQUEZ ICI POUR MODIFIER LE STYLE DU TITRE</a:t>
            </a:r>
          </a:p>
        </p:txBody>
      </p:sp>
      <p:sp>
        <p:nvSpPr>
          <p:cNvPr id="3" name="Espace réservé de la date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fr-FR" noProof="0" dirty="0"/>
              <a:t>20XX</a:t>
            </a:r>
          </a:p>
        </p:txBody>
      </p:sp>
      <p:sp>
        <p:nvSpPr>
          <p:cNvPr id="4" name="Espace réservé du pied de page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fr-FR" noProof="0" dirty="0"/>
              <a:t>Pitch Deck</a:t>
            </a:r>
          </a:p>
        </p:txBody>
      </p:sp>
      <p:cxnSp>
        <p:nvCxnSpPr>
          <p:cNvPr id="10" name="Connecteur droit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fr-FR" noProof="0" smtClean="0"/>
              <a:t>‹N°›</a:t>
            </a:fld>
            <a:endParaRPr lang="fr-FR" noProof="0" dirty="0"/>
          </a:p>
        </p:txBody>
      </p:sp>
    </p:spTree>
    <p:extLst>
      <p:ext uri="{BB962C8B-B14F-4D97-AF65-F5344CB8AC3E}">
        <p14:creationId xmlns:p14="http://schemas.microsoft.com/office/powerpoint/2010/main" val="236241441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592881-4126-4E02-8FF2-7721682E5C3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06C1A7F-E00F-45D1-9D37-F4A52EC0A016}"/>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007025908"/>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BF918A-5C2F-4CF4-B6DA-4B60511B556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023323D-47D4-4894-B31C-12CBF3575B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A97DA6E-0C0E-4F40-A526-1E2DA57727D7}"/>
              </a:ext>
            </a:extLst>
          </p:cNvPr>
          <p:cNvSpPr>
            <a:spLocks noGrp="1"/>
          </p:cNvSpPr>
          <p:nvPr>
            <p:ph type="dt" sz="half" idx="10"/>
          </p:nvPr>
        </p:nvSpPr>
        <p:spPr/>
        <p:txBody>
          <a:bodyPr/>
          <a:lstStyle/>
          <a:p>
            <a:pPr rtl="0"/>
            <a:r>
              <a:rPr lang="fr-FR" noProof="0" dirty="0"/>
              <a:t>20XX</a:t>
            </a:r>
          </a:p>
        </p:txBody>
      </p:sp>
      <p:sp>
        <p:nvSpPr>
          <p:cNvPr id="5" name="Espace réservé du pied de page 4">
            <a:extLst>
              <a:ext uri="{FF2B5EF4-FFF2-40B4-BE49-F238E27FC236}">
                <a16:creationId xmlns:a16="http://schemas.microsoft.com/office/drawing/2014/main" id="{1305B02E-A085-4EB3-9C95-50A3BD38A5E8}"/>
              </a:ext>
            </a:extLst>
          </p:cNvPr>
          <p:cNvSpPr>
            <a:spLocks noGrp="1"/>
          </p:cNvSpPr>
          <p:nvPr>
            <p:ph type="ftr" sz="quarter" idx="11"/>
          </p:nvPr>
        </p:nvSpPr>
        <p:spPr/>
        <p:txBody>
          <a:bodyPr/>
          <a:lstStyle/>
          <a:p>
            <a:pPr rtl="0"/>
            <a:r>
              <a:rPr lang="fr-FR" noProof="0" dirty="0"/>
              <a:t>Pitch Deck</a:t>
            </a:r>
          </a:p>
        </p:txBody>
      </p:sp>
      <p:sp>
        <p:nvSpPr>
          <p:cNvPr id="6" name="Espace réservé du numéro de diapositive 5">
            <a:extLst>
              <a:ext uri="{FF2B5EF4-FFF2-40B4-BE49-F238E27FC236}">
                <a16:creationId xmlns:a16="http://schemas.microsoft.com/office/drawing/2014/main" id="{0F790FFC-3683-4172-9259-F04BFB965083}"/>
              </a:ext>
            </a:extLst>
          </p:cNvPr>
          <p:cNvSpPr>
            <a:spLocks noGrp="1"/>
          </p:cNvSpPr>
          <p:nvPr>
            <p:ph type="sldNum" sz="quarter" idx="12"/>
          </p:nvPr>
        </p:nvSpPr>
        <p:spPr/>
        <p:txBody>
          <a:bodyPr/>
          <a:lstStyle/>
          <a:p>
            <a:pPr rtl="0"/>
            <a:fld id="{B5CEABB6-07DC-46E8-9B57-56EC44A396E5}" type="slidenum">
              <a:rPr lang="fr-FR" noProof="0" smtClean="0"/>
              <a:pPr rtl="0"/>
              <a:t>‹N°›</a:t>
            </a:fld>
            <a:endParaRPr lang="fr-FR" noProof="0" dirty="0"/>
          </a:p>
        </p:txBody>
      </p:sp>
    </p:spTree>
    <p:extLst>
      <p:ext uri="{BB962C8B-B14F-4D97-AF65-F5344CB8AC3E}">
        <p14:creationId xmlns:p14="http://schemas.microsoft.com/office/powerpoint/2010/main" val="1650802336"/>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467360-9EDD-43EA-A85A-BF5AE5F9A9A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23E1A1E-FC93-461D-ACEA-31BF1E98CA45}"/>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020749BD-D95C-4BEE-9268-3E1D78AD3DB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92BA31B-0901-4165-BBC1-42D40CE34683}"/>
              </a:ext>
            </a:extLst>
          </p:cNvPr>
          <p:cNvSpPr>
            <a:spLocks noGrp="1"/>
          </p:cNvSpPr>
          <p:nvPr>
            <p:ph type="dt" sz="half" idx="10"/>
          </p:nvPr>
        </p:nvSpPr>
        <p:spPr/>
        <p:txBody>
          <a:bodyPr/>
          <a:lstStyle/>
          <a:p>
            <a:pPr rtl="0"/>
            <a:r>
              <a:rPr lang="fr-FR" noProof="0" dirty="0"/>
              <a:t>20XX</a:t>
            </a:r>
          </a:p>
        </p:txBody>
      </p:sp>
      <p:sp>
        <p:nvSpPr>
          <p:cNvPr id="6" name="Espace réservé du pied de page 5">
            <a:extLst>
              <a:ext uri="{FF2B5EF4-FFF2-40B4-BE49-F238E27FC236}">
                <a16:creationId xmlns:a16="http://schemas.microsoft.com/office/drawing/2014/main" id="{F10C18FA-3689-4691-961A-A02CB13B1769}"/>
              </a:ext>
            </a:extLst>
          </p:cNvPr>
          <p:cNvSpPr>
            <a:spLocks noGrp="1"/>
          </p:cNvSpPr>
          <p:nvPr>
            <p:ph type="ftr" sz="quarter" idx="11"/>
          </p:nvPr>
        </p:nvSpPr>
        <p:spPr/>
        <p:txBody>
          <a:bodyPr/>
          <a:lstStyle/>
          <a:p>
            <a:pPr rtl="0"/>
            <a:r>
              <a:rPr lang="fr-FR" noProof="0" dirty="0"/>
              <a:t>Pitch Deck</a:t>
            </a:r>
          </a:p>
        </p:txBody>
      </p:sp>
      <p:sp>
        <p:nvSpPr>
          <p:cNvPr id="7" name="Espace réservé du numéro de diapositive 6">
            <a:extLst>
              <a:ext uri="{FF2B5EF4-FFF2-40B4-BE49-F238E27FC236}">
                <a16:creationId xmlns:a16="http://schemas.microsoft.com/office/drawing/2014/main" id="{341185FB-7F1F-4DC0-9BD1-210607FE6BA6}"/>
              </a:ext>
            </a:extLst>
          </p:cNvPr>
          <p:cNvSpPr>
            <a:spLocks noGrp="1"/>
          </p:cNvSpPr>
          <p:nvPr>
            <p:ph type="sldNum" sz="quarter" idx="12"/>
          </p:nvPr>
        </p:nvSpPr>
        <p:spPr/>
        <p:txBody>
          <a:bodyPr/>
          <a:lstStyle/>
          <a:p>
            <a:pPr rtl="0"/>
            <a:fld id="{B5CEABB6-07DC-46E8-9B57-56EC44A396E5}" type="slidenum">
              <a:rPr lang="fr-FR" noProof="0" smtClean="0"/>
              <a:pPr rtl="0"/>
              <a:t>‹N°›</a:t>
            </a:fld>
            <a:endParaRPr lang="fr-FR" noProof="0" dirty="0"/>
          </a:p>
        </p:txBody>
      </p:sp>
    </p:spTree>
    <p:extLst>
      <p:ext uri="{BB962C8B-B14F-4D97-AF65-F5344CB8AC3E}">
        <p14:creationId xmlns:p14="http://schemas.microsoft.com/office/powerpoint/2010/main" val="474490435"/>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CC2973-D76D-45C6-9F1D-B85F047ECBB0}"/>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2C27FD5-07EB-4488-A1F3-7A8F99DDDD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DCA9A73-C587-4B52-96D8-E548AF1BE41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B1F0A6F-7DED-4410-92A7-02FDB2A68B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0B4DD44-6D3C-4EF5-A7C7-BDDC7AFD780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7D38FA0-E116-4C72-8A4D-BF6462DECB43}"/>
              </a:ext>
            </a:extLst>
          </p:cNvPr>
          <p:cNvSpPr>
            <a:spLocks noGrp="1"/>
          </p:cNvSpPr>
          <p:nvPr>
            <p:ph type="dt" sz="half" idx="10"/>
          </p:nvPr>
        </p:nvSpPr>
        <p:spPr/>
        <p:txBody>
          <a:bodyPr/>
          <a:lstStyle/>
          <a:p>
            <a:pPr rtl="0"/>
            <a:r>
              <a:rPr lang="fr-FR" noProof="0" dirty="0"/>
              <a:t>20XX</a:t>
            </a:r>
          </a:p>
        </p:txBody>
      </p:sp>
      <p:sp>
        <p:nvSpPr>
          <p:cNvPr id="8" name="Espace réservé du pied de page 7">
            <a:extLst>
              <a:ext uri="{FF2B5EF4-FFF2-40B4-BE49-F238E27FC236}">
                <a16:creationId xmlns:a16="http://schemas.microsoft.com/office/drawing/2014/main" id="{52C288E2-4361-4B59-9B26-78B6F5AF2019}"/>
              </a:ext>
            </a:extLst>
          </p:cNvPr>
          <p:cNvSpPr>
            <a:spLocks noGrp="1"/>
          </p:cNvSpPr>
          <p:nvPr>
            <p:ph type="ftr" sz="quarter" idx="11"/>
          </p:nvPr>
        </p:nvSpPr>
        <p:spPr/>
        <p:txBody>
          <a:bodyPr/>
          <a:lstStyle/>
          <a:p>
            <a:pPr rtl="0"/>
            <a:r>
              <a:rPr lang="fr-FR" noProof="0" dirty="0"/>
              <a:t>Pitch Deck</a:t>
            </a:r>
          </a:p>
        </p:txBody>
      </p:sp>
      <p:sp>
        <p:nvSpPr>
          <p:cNvPr id="9" name="Espace réservé du numéro de diapositive 8">
            <a:extLst>
              <a:ext uri="{FF2B5EF4-FFF2-40B4-BE49-F238E27FC236}">
                <a16:creationId xmlns:a16="http://schemas.microsoft.com/office/drawing/2014/main" id="{CDC16139-83CD-44A6-B24D-5220194BA955}"/>
              </a:ext>
            </a:extLst>
          </p:cNvPr>
          <p:cNvSpPr>
            <a:spLocks noGrp="1"/>
          </p:cNvSpPr>
          <p:nvPr>
            <p:ph type="sldNum" sz="quarter" idx="12"/>
          </p:nvPr>
        </p:nvSpPr>
        <p:spPr/>
        <p:txBody>
          <a:bodyPr/>
          <a:lstStyle/>
          <a:p>
            <a:pPr rtl="0"/>
            <a:fld id="{B5CEABB6-07DC-46E8-9B57-56EC44A396E5}" type="slidenum">
              <a:rPr lang="fr-FR" noProof="0" smtClean="0"/>
              <a:pPr rtl="0"/>
              <a:t>‹N°›</a:t>
            </a:fld>
            <a:endParaRPr lang="fr-FR" noProof="0" dirty="0"/>
          </a:p>
        </p:txBody>
      </p:sp>
    </p:spTree>
    <p:extLst>
      <p:ext uri="{BB962C8B-B14F-4D97-AF65-F5344CB8AC3E}">
        <p14:creationId xmlns:p14="http://schemas.microsoft.com/office/powerpoint/2010/main" val="3329233900"/>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C3F0DA-F4D6-4CC6-8B3E-65C04C87B8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599B217-C29E-41D3-B2F8-D33A8B6204E0}"/>
              </a:ext>
            </a:extLst>
          </p:cNvPr>
          <p:cNvSpPr>
            <a:spLocks noGrp="1"/>
          </p:cNvSpPr>
          <p:nvPr>
            <p:ph type="dt" sz="half" idx="10"/>
          </p:nvPr>
        </p:nvSpPr>
        <p:spPr/>
        <p:txBody>
          <a:bodyPr/>
          <a:lstStyle/>
          <a:p>
            <a:pPr rtl="0"/>
            <a:r>
              <a:rPr lang="fr-FR" noProof="0" dirty="0"/>
              <a:t>20XX</a:t>
            </a:r>
          </a:p>
        </p:txBody>
      </p:sp>
      <p:sp>
        <p:nvSpPr>
          <p:cNvPr id="4" name="Espace réservé du pied de page 3">
            <a:extLst>
              <a:ext uri="{FF2B5EF4-FFF2-40B4-BE49-F238E27FC236}">
                <a16:creationId xmlns:a16="http://schemas.microsoft.com/office/drawing/2014/main" id="{26058B54-DD6E-4E15-A0A2-C6A70B31C577}"/>
              </a:ext>
            </a:extLst>
          </p:cNvPr>
          <p:cNvSpPr>
            <a:spLocks noGrp="1"/>
          </p:cNvSpPr>
          <p:nvPr>
            <p:ph type="ftr" sz="quarter" idx="11"/>
          </p:nvPr>
        </p:nvSpPr>
        <p:spPr/>
        <p:txBody>
          <a:bodyPr/>
          <a:lstStyle/>
          <a:p>
            <a:pPr rtl="0"/>
            <a:r>
              <a:rPr lang="fr-FR" noProof="0" dirty="0"/>
              <a:t>Pitch Deck</a:t>
            </a:r>
          </a:p>
        </p:txBody>
      </p:sp>
      <p:sp>
        <p:nvSpPr>
          <p:cNvPr id="5" name="Espace réservé du numéro de diapositive 4">
            <a:extLst>
              <a:ext uri="{FF2B5EF4-FFF2-40B4-BE49-F238E27FC236}">
                <a16:creationId xmlns:a16="http://schemas.microsoft.com/office/drawing/2014/main" id="{4443F090-762C-4564-AC2D-D85455FEECAC}"/>
              </a:ext>
            </a:extLst>
          </p:cNvPr>
          <p:cNvSpPr>
            <a:spLocks noGrp="1"/>
          </p:cNvSpPr>
          <p:nvPr>
            <p:ph type="sldNum" sz="quarter" idx="12"/>
          </p:nvPr>
        </p:nvSpPr>
        <p:spPr/>
        <p:txBody>
          <a:bodyPr/>
          <a:lstStyle/>
          <a:p>
            <a:pPr rtl="0"/>
            <a:fld id="{B5CEABB6-07DC-46E8-9B57-56EC44A396E5}" type="slidenum">
              <a:rPr lang="fr-FR" noProof="0" smtClean="0"/>
              <a:pPr rtl="0"/>
              <a:t>‹N°›</a:t>
            </a:fld>
            <a:endParaRPr lang="fr-FR" noProof="0" dirty="0"/>
          </a:p>
        </p:txBody>
      </p:sp>
    </p:spTree>
    <p:extLst>
      <p:ext uri="{BB962C8B-B14F-4D97-AF65-F5344CB8AC3E}">
        <p14:creationId xmlns:p14="http://schemas.microsoft.com/office/powerpoint/2010/main" val="551032254"/>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555C365-22A3-462B-9A47-30EDADAC05CA}"/>
              </a:ext>
            </a:extLst>
          </p:cNvPr>
          <p:cNvSpPr>
            <a:spLocks noGrp="1"/>
          </p:cNvSpPr>
          <p:nvPr>
            <p:ph type="dt" sz="half" idx="10"/>
          </p:nvPr>
        </p:nvSpPr>
        <p:spPr/>
        <p:txBody>
          <a:bodyPr/>
          <a:lstStyle/>
          <a:p>
            <a:pPr rtl="0"/>
            <a:r>
              <a:rPr lang="fr-FR" noProof="0" dirty="0"/>
              <a:t>20XX</a:t>
            </a:r>
          </a:p>
        </p:txBody>
      </p:sp>
      <p:sp>
        <p:nvSpPr>
          <p:cNvPr id="3" name="Espace réservé du pied de page 2">
            <a:extLst>
              <a:ext uri="{FF2B5EF4-FFF2-40B4-BE49-F238E27FC236}">
                <a16:creationId xmlns:a16="http://schemas.microsoft.com/office/drawing/2014/main" id="{E329F5F4-258D-4740-B0F4-D5BB8E9E4410}"/>
              </a:ext>
            </a:extLst>
          </p:cNvPr>
          <p:cNvSpPr>
            <a:spLocks noGrp="1"/>
          </p:cNvSpPr>
          <p:nvPr>
            <p:ph type="ftr" sz="quarter" idx="11"/>
          </p:nvPr>
        </p:nvSpPr>
        <p:spPr/>
        <p:txBody>
          <a:bodyPr/>
          <a:lstStyle/>
          <a:p>
            <a:pPr rtl="0"/>
            <a:r>
              <a:rPr lang="fr-FR" noProof="0" dirty="0"/>
              <a:t>Pitch Deck</a:t>
            </a:r>
          </a:p>
        </p:txBody>
      </p:sp>
      <p:sp>
        <p:nvSpPr>
          <p:cNvPr id="4" name="Espace réservé du numéro de diapositive 3">
            <a:extLst>
              <a:ext uri="{FF2B5EF4-FFF2-40B4-BE49-F238E27FC236}">
                <a16:creationId xmlns:a16="http://schemas.microsoft.com/office/drawing/2014/main" id="{BEC6D421-7FA7-4C21-91A0-7B926E63E0C7}"/>
              </a:ext>
            </a:extLst>
          </p:cNvPr>
          <p:cNvSpPr>
            <a:spLocks noGrp="1"/>
          </p:cNvSpPr>
          <p:nvPr>
            <p:ph type="sldNum" sz="quarter" idx="12"/>
          </p:nvPr>
        </p:nvSpPr>
        <p:spPr/>
        <p:txBody>
          <a:bodyPr/>
          <a:lstStyle/>
          <a:p>
            <a:pPr rtl="0"/>
            <a:fld id="{B5CEABB6-07DC-46E8-9B57-56EC44A396E5}" type="slidenum">
              <a:rPr lang="fr-FR" noProof="0" smtClean="0"/>
              <a:pPr rtl="0"/>
              <a:t>‹N°›</a:t>
            </a:fld>
            <a:endParaRPr lang="fr-FR" noProof="0" dirty="0"/>
          </a:p>
        </p:txBody>
      </p:sp>
    </p:spTree>
    <p:extLst>
      <p:ext uri="{BB962C8B-B14F-4D97-AF65-F5344CB8AC3E}">
        <p14:creationId xmlns:p14="http://schemas.microsoft.com/office/powerpoint/2010/main" val="3048890147"/>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B80F7D-DFFA-45D9-988A-028C2AD1A89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47AE142-B11C-4FCE-A382-604CBAD426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A63D52D-6341-4D46-A95B-7142311E0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E43CA32-B676-4CB6-B75D-6B11B856BD57}"/>
              </a:ext>
            </a:extLst>
          </p:cNvPr>
          <p:cNvSpPr>
            <a:spLocks noGrp="1"/>
          </p:cNvSpPr>
          <p:nvPr>
            <p:ph type="dt" sz="half" idx="10"/>
          </p:nvPr>
        </p:nvSpPr>
        <p:spPr/>
        <p:txBody>
          <a:bodyPr/>
          <a:lstStyle/>
          <a:p>
            <a:pPr rtl="0"/>
            <a:r>
              <a:rPr lang="fr-FR" noProof="0" dirty="0"/>
              <a:t>20XX</a:t>
            </a:r>
          </a:p>
        </p:txBody>
      </p:sp>
      <p:sp>
        <p:nvSpPr>
          <p:cNvPr id="6" name="Espace réservé du pied de page 5">
            <a:extLst>
              <a:ext uri="{FF2B5EF4-FFF2-40B4-BE49-F238E27FC236}">
                <a16:creationId xmlns:a16="http://schemas.microsoft.com/office/drawing/2014/main" id="{D9BDFA86-367D-47CB-88BB-C4F5F03AF2BF}"/>
              </a:ext>
            </a:extLst>
          </p:cNvPr>
          <p:cNvSpPr>
            <a:spLocks noGrp="1"/>
          </p:cNvSpPr>
          <p:nvPr>
            <p:ph type="ftr" sz="quarter" idx="11"/>
          </p:nvPr>
        </p:nvSpPr>
        <p:spPr/>
        <p:txBody>
          <a:bodyPr/>
          <a:lstStyle/>
          <a:p>
            <a:pPr rtl="0"/>
            <a:r>
              <a:rPr lang="fr-FR" noProof="0" dirty="0"/>
              <a:t>Pitch Deck</a:t>
            </a:r>
          </a:p>
        </p:txBody>
      </p:sp>
      <p:sp>
        <p:nvSpPr>
          <p:cNvPr id="7" name="Espace réservé du numéro de diapositive 6">
            <a:extLst>
              <a:ext uri="{FF2B5EF4-FFF2-40B4-BE49-F238E27FC236}">
                <a16:creationId xmlns:a16="http://schemas.microsoft.com/office/drawing/2014/main" id="{A8AC7A44-B4CD-4934-928D-06FA96A8885C}"/>
              </a:ext>
            </a:extLst>
          </p:cNvPr>
          <p:cNvSpPr>
            <a:spLocks noGrp="1"/>
          </p:cNvSpPr>
          <p:nvPr>
            <p:ph type="sldNum" sz="quarter" idx="12"/>
          </p:nvPr>
        </p:nvSpPr>
        <p:spPr/>
        <p:txBody>
          <a:bodyPr/>
          <a:lstStyle/>
          <a:p>
            <a:pPr rtl="0"/>
            <a:fld id="{B5CEABB6-07DC-46E8-9B57-56EC44A396E5}" type="slidenum">
              <a:rPr lang="fr-FR" noProof="0" smtClean="0"/>
              <a:pPr rtl="0"/>
              <a:t>‹N°›</a:t>
            </a:fld>
            <a:endParaRPr lang="fr-FR" noProof="0" dirty="0"/>
          </a:p>
        </p:txBody>
      </p:sp>
    </p:spTree>
    <p:extLst>
      <p:ext uri="{BB962C8B-B14F-4D97-AF65-F5344CB8AC3E}">
        <p14:creationId xmlns:p14="http://schemas.microsoft.com/office/powerpoint/2010/main" val="1204039132"/>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238A0D-A54C-471F-9234-14DD6974C89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4498910-9B41-410D-B32D-498B41691A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708BEEE0-A978-4367-A7BB-F5B25C7AF6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79BB456-7A91-4330-ADF5-439C38A97599}"/>
              </a:ext>
            </a:extLst>
          </p:cNvPr>
          <p:cNvSpPr>
            <a:spLocks noGrp="1"/>
          </p:cNvSpPr>
          <p:nvPr>
            <p:ph type="dt" sz="half" idx="10"/>
          </p:nvPr>
        </p:nvSpPr>
        <p:spPr/>
        <p:txBody>
          <a:bodyPr/>
          <a:lstStyle/>
          <a:p>
            <a:pPr rtl="0"/>
            <a:r>
              <a:rPr lang="fr-FR" noProof="0" dirty="0"/>
              <a:t>20XX</a:t>
            </a:r>
          </a:p>
        </p:txBody>
      </p:sp>
      <p:sp>
        <p:nvSpPr>
          <p:cNvPr id="6" name="Espace réservé du pied de page 5">
            <a:extLst>
              <a:ext uri="{FF2B5EF4-FFF2-40B4-BE49-F238E27FC236}">
                <a16:creationId xmlns:a16="http://schemas.microsoft.com/office/drawing/2014/main" id="{03C580F5-8E68-4AE9-A854-E7A6A9B930D3}"/>
              </a:ext>
            </a:extLst>
          </p:cNvPr>
          <p:cNvSpPr>
            <a:spLocks noGrp="1"/>
          </p:cNvSpPr>
          <p:nvPr>
            <p:ph type="ftr" sz="quarter" idx="11"/>
          </p:nvPr>
        </p:nvSpPr>
        <p:spPr/>
        <p:txBody>
          <a:bodyPr/>
          <a:lstStyle/>
          <a:p>
            <a:pPr rtl="0"/>
            <a:r>
              <a:rPr lang="fr-FR" noProof="0" dirty="0"/>
              <a:t>Pitch Deck</a:t>
            </a:r>
          </a:p>
        </p:txBody>
      </p:sp>
      <p:sp>
        <p:nvSpPr>
          <p:cNvPr id="7" name="Espace réservé du numéro de diapositive 6">
            <a:extLst>
              <a:ext uri="{FF2B5EF4-FFF2-40B4-BE49-F238E27FC236}">
                <a16:creationId xmlns:a16="http://schemas.microsoft.com/office/drawing/2014/main" id="{3A2BA354-9BB6-4B15-B361-7326842BB509}"/>
              </a:ext>
            </a:extLst>
          </p:cNvPr>
          <p:cNvSpPr>
            <a:spLocks noGrp="1"/>
          </p:cNvSpPr>
          <p:nvPr>
            <p:ph type="sldNum" sz="quarter" idx="12"/>
          </p:nvPr>
        </p:nvSpPr>
        <p:spPr/>
        <p:txBody>
          <a:bodyPr/>
          <a:lstStyle/>
          <a:p>
            <a:pPr rtl="0"/>
            <a:fld id="{B5CEABB6-07DC-46E8-9B57-56EC44A396E5}" type="slidenum">
              <a:rPr lang="fr-FR" noProof="0" smtClean="0"/>
              <a:pPr rtl="0"/>
              <a:t>‹N°›</a:t>
            </a:fld>
            <a:endParaRPr lang="fr-FR" noProof="0" dirty="0"/>
          </a:p>
        </p:txBody>
      </p:sp>
    </p:spTree>
    <p:extLst>
      <p:ext uri="{BB962C8B-B14F-4D97-AF65-F5344CB8AC3E}">
        <p14:creationId xmlns:p14="http://schemas.microsoft.com/office/powerpoint/2010/main" val="766836287"/>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474D26C-53F5-4845-9019-FF362A0028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E4DCC6F-76DE-4424-8BE5-05354EABC8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C05E81E-F48C-469E-8277-93B9BDDAC0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fr-FR" noProof="0" dirty="0"/>
              <a:t>20XX</a:t>
            </a:r>
          </a:p>
        </p:txBody>
      </p:sp>
      <p:sp>
        <p:nvSpPr>
          <p:cNvPr id="5" name="Espace réservé du pied de page 4">
            <a:extLst>
              <a:ext uri="{FF2B5EF4-FFF2-40B4-BE49-F238E27FC236}">
                <a16:creationId xmlns:a16="http://schemas.microsoft.com/office/drawing/2014/main" id="{958D7CD3-B0C4-4333-856B-59E766706B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fr-FR" noProof="0" dirty="0"/>
              <a:t>Pitch Deck</a:t>
            </a:r>
          </a:p>
        </p:txBody>
      </p:sp>
      <p:sp>
        <p:nvSpPr>
          <p:cNvPr id="6" name="Espace réservé du numéro de diapositive 5">
            <a:extLst>
              <a:ext uri="{FF2B5EF4-FFF2-40B4-BE49-F238E27FC236}">
                <a16:creationId xmlns:a16="http://schemas.microsoft.com/office/drawing/2014/main" id="{BA10F3D8-3A79-40A5-8FCF-A4F702DD94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B5CEABB6-07DC-46E8-9B57-56EC44A396E5}" type="slidenum">
              <a:rPr lang="fr-FR" noProof="0" smtClean="0"/>
              <a:pPr rtl="0"/>
              <a:t>‹N°›</a:t>
            </a:fld>
            <a:endParaRPr lang="fr-FR" noProof="0" dirty="0"/>
          </a:p>
        </p:txBody>
      </p:sp>
    </p:spTree>
    <p:extLst>
      <p:ext uri="{BB962C8B-B14F-4D97-AF65-F5344CB8AC3E}">
        <p14:creationId xmlns:p14="http://schemas.microsoft.com/office/powerpoint/2010/main" val="36842236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31.sv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 3" descr="Une image contenant texte, clavier, ordinateur, intérieur&#10;&#10;Description générée automatiquement">
            <a:extLst>
              <a:ext uri="{FF2B5EF4-FFF2-40B4-BE49-F238E27FC236}">
                <a16:creationId xmlns:a16="http://schemas.microsoft.com/office/drawing/2014/main" id="{EBE4AC7E-ACA6-4A5B-999B-CD3A8AAE4A31}"/>
              </a:ext>
            </a:extLst>
          </p:cNvPr>
          <p:cNvPicPr>
            <a:picLocks noChangeAspect="1"/>
          </p:cNvPicPr>
          <p:nvPr/>
        </p:nvPicPr>
        <p:blipFill rotWithShape="1">
          <a:blip r:embed="rId3"/>
          <a:srcRect t="15413"/>
          <a:stretch/>
        </p:blipFill>
        <p:spPr>
          <a:xfrm>
            <a:off x="0" y="0"/>
            <a:ext cx="12192000" cy="6858000"/>
          </a:xfrm>
          <a:prstGeom prst="rect">
            <a:avLst/>
          </a:prstGeom>
        </p:spPr>
      </p:pic>
      <p:sp>
        <p:nvSpPr>
          <p:cNvPr id="18" name="Freeform: Shape 17">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Sous-titre 2">
            <a:extLst>
              <a:ext uri="{FF2B5EF4-FFF2-40B4-BE49-F238E27FC236}">
                <a16:creationId xmlns:a16="http://schemas.microsoft.com/office/drawing/2014/main" id="{1901B20D-4C28-4DA3-ABBD-718C22A5E58B}"/>
              </a:ext>
            </a:extLst>
          </p:cNvPr>
          <p:cNvSpPr>
            <a:spLocks noGrp="1"/>
          </p:cNvSpPr>
          <p:nvPr>
            <p:ph type="subTitle" idx="1"/>
          </p:nvPr>
        </p:nvSpPr>
        <p:spPr>
          <a:xfrm>
            <a:off x="841249" y="5543643"/>
            <a:ext cx="8856058" cy="479701"/>
          </a:xfrm>
        </p:spPr>
        <p:txBody>
          <a:bodyPr rtlCol="0">
            <a:normAutofit/>
          </a:bodyPr>
          <a:lstStyle/>
          <a:p>
            <a:pPr algn="l" rtl="0"/>
            <a:r>
              <a:rPr lang="fr-FR" sz="2000" dirty="0">
                <a:solidFill>
                  <a:srgbClr val="FFFFFF"/>
                </a:solidFill>
              </a:rPr>
              <a:t>Meryem Yahya</a:t>
            </a:r>
          </a:p>
        </p:txBody>
      </p:sp>
      <p:sp>
        <p:nvSpPr>
          <p:cNvPr id="2" name="Titre 1">
            <a:extLst>
              <a:ext uri="{FF2B5EF4-FFF2-40B4-BE49-F238E27FC236}">
                <a16:creationId xmlns:a16="http://schemas.microsoft.com/office/drawing/2014/main" id="{216815C6-3AD0-46E6-A74A-1967BD91AF50}"/>
              </a:ext>
            </a:extLst>
          </p:cNvPr>
          <p:cNvSpPr>
            <a:spLocks noGrp="1"/>
          </p:cNvSpPr>
          <p:nvPr>
            <p:ph type="ctrTitle"/>
          </p:nvPr>
        </p:nvSpPr>
        <p:spPr>
          <a:xfrm>
            <a:off x="841248" y="4199861"/>
            <a:ext cx="8856059" cy="1336826"/>
          </a:xfrm>
        </p:spPr>
        <p:txBody>
          <a:bodyPr rtlCol="0">
            <a:normAutofit/>
          </a:bodyPr>
          <a:lstStyle/>
          <a:p>
            <a:pPr algn="l" rtl="0"/>
            <a:r>
              <a:rPr lang="en-US" sz="5400" dirty="0">
                <a:solidFill>
                  <a:srgbClr val="FFFFFF"/>
                </a:solidFill>
              </a:rPr>
              <a:t>Hadoop</a:t>
            </a:r>
            <a:endParaRPr lang="en-US" sz="5400" dirty="0">
              <a:solidFill>
                <a:srgbClr val="FFFFFF"/>
              </a:solidFill>
              <a:cs typeface="Calibri Light"/>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Isosceles Triangle 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 7" descr="Une image contenant texte, capture d’écran, moniteur, intérieur&#10;&#10;Description générée automatiquement">
            <a:extLst>
              <a:ext uri="{FF2B5EF4-FFF2-40B4-BE49-F238E27FC236}">
                <a16:creationId xmlns:a16="http://schemas.microsoft.com/office/drawing/2014/main" id="{D545D113-0D5A-45D5-A1EE-C8142404785D}"/>
              </a:ext>
            </a:extLst>
          </p:cNvPr>
          <p:cNvPicPr>
            <a:picLocks noChangeAspect="1"/>
          </p:cNvPicPr>
          <p:nvPr/>
        </p:nvPicPr>
        <p:blipFill rotWithShape="1">
          <a:blip r:embed="rId3"/>
          <a:srcRect t="19116" r="33125" b="10512"/>
          <a:stretch/>
        </p:blipFill>
        <p:spPr>
          <a:xfrm>
            <a:off x="1390027" y="643467"/>
            <a:ext cx="9411945" cy="5571065"/>
          </a:xfrm>
          <a:prstGeom prst="rect">
            <a:avLst/>
          </a:prstGeom>
          <a:ln>
            <a:noFill/>
          </a:ln>
        </p:spPr>
      </p:pic>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319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re 6">
            <a:extLst>
              <a:ext uri="{FF2B5EF4-FFF2-40B4-BE49-F238E27FC236}">
                <a16:creationId xmlns:a16="http://schemas.microsoft.com/office/drawing/2014/main" id="{76646D89-D2F9-4F68-8578-6C3A27A2D917}"/>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kern="1200" dirty="0">
                <a:solidFill>
                  <a:schemeClr val="tx1"/>
                </a:solidFill>
                <a:latin typeface="+mj-lt"/>
                <a:ea typeface="+mj-ea"/>
                <a:cs typeface="+mj-cs"/>
              </a:rPr>
              <a:t>Upload files to HDFS</a:t>
            </a:r>
          </a:p>
        </p:txBody>
      </p:sp>
      <p:sp>
        <p:nvSpPr>
          <p:cNvPr id="44" name="Freeform: Shape 43">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4" name="Graphic 23" descr="Open Folder">
            <a:extLst>
              <a:ext uri="{FF2B5EF4-FFF2-40B4-BE49-F238E27FC236}">
                <a16:creationId xmlns:a16="http://schemas.microsoft.com/office/drawing/2014/main" id="{6AEFEF9B-C256-4686-9A21-D5D6CC5870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390569640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4" name="Freeform: Shape 3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ectangle 3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re 2">
            <a:extLst>
              <a:ext uri="{FF2B5EF4-FFF2-40B4-BE49-F238E27FC236}">
                <a16:creationId xmlns:a16="http://schemas.microsoft.com/office/drawing/2014/main" id="{4CC05EBA-F70E-43D9-BFDD-B5A28F234D89}"/>
              </a:ext>
            </a:extLst>
          </p:cNvPr>
          <p:cNvSpPr>
            <a:spLocks noGrp="1"/>
          </p:cNvSpPr>
          <p:nvPr>
            <p:ph type="title"/>
          </p:nvPr>
        </p:nvSpPr>
        <p:spPr/>
        <p:txBody>
          <a:bodyPr/>
          <a:lstStyle/>
          <a:p>
            <a:r>
              <a:rPr lang="en-US" dirty="0"/>
              <a:t>HDFS directory structure</a:t>
            </a:r>
          </a:p>
        </p:txBody>
      </p:sp>
      <p:graphicFrame>
        <p:nvGraphicFramePr>
          <p:cNvPr id="9" name="Espace réservé du graphique SmartArt 8">
            <a:extLst>
              <a:ext uri="{FF2B5EF4-FFF2-40B4-BE49-F238E27FC236}">
                <a16:creationId xmlns:a16="http://schemas.microsoft.com/office/drawing/2014/main" id="{A1C81195-B316-49CA-826D-BE990AEE3A7C}"/>
              </a:ext>
            </a:extLst>
          </p:cNvPr>
          <p:cNvGraphicFramePr>
            <a:graphicFrameLocks noGrp="1"/>
          </p:cNvGraphicFramePr>
          <p:nvPr>
            <p:ph idx="1"/>
            <p:extLst>
              <p:ext uri="{D42A27DB-BD31-4B8C-83A1-F6EECF244321}">
                <p14:modId xmlns:p14="http://schemas.microsoft.com/office/powerpoint/2010/main" val="62586439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73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855B66BA-19A9-4A34-8C5C-DAE847A4BEAB}"/>
                                            </p:graphicEl>
                                          </p:spTgt>
                                        </p:tgtEl>
                                        <p:attrNameLst>
                                          <p:attrName>style.visibility</p:attrName>
                                        </p:attrNameLst>
                                      </p:cBhvr>
                                      <p:to>
                                        <p:strVal val="visible"/>
                                      </p:to>
                                    </p:set>
                                    <p:animEffect transition="in" filter="fade">
                                      <p:cBhvr>
                                        <p:cTn id="7" dur="500"/>
                                        <p:tgtEl>
                                          <p:spTgt spid="9">
                                            <p:graphicEl>
                                              <a:dgm id="{855B66BA-19A9-4A34-8C5C-DAE847A4BEA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graphicEl>
                                              <a:dgm id="{2C992BAE-D77F-4F5E-BB44-4222661C1756}"/>
                                            </p:graphicEl>
                                          </p:spTgt>
                                        </p:tgtEl>
                                        <p:attrNameLst>
                                          <p:attrName>style.visibility</p:attrName>
                                        </p:attrNameLst>
                                      </p:cBhvr>
                                      <p:to>
                                        <p:strVal val="visible"/>
                                      </p:to>
                                    </p:set>
                                    <p:animEffect transition="in" filter="fade">
                                      <p:cBhvr>
                                        <p:cTn id="12" dur="500"/>
                                        <p:tgtEl>
                                          <p:spTgt spid="9">
                                            <p:graphicEl>
                                              <a:dgm id="{2C992BAE-D77F-4F5E-BB44-4222661C175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graphicEl>
                                              <a:dgm id="{84BDF0EF-D8E8-4B2F-B49C-72803801E109}"/>
                                            </p:graphicEl>
                                          </p:spTgt>
                                        </p:tgtEl>
                                        <p:attrNameLst>
                                          <p:attrName>style.visibility</p:attrName>
                                        </p:attrNameLst>
                                      </p:cBhvr>
                                      <p:to>
                                        <p:strVal val="visible"/>
                                      </p:to>
                                    </p:set>
                                    <p:animEffect transition="in" filter="fade">
                                      <p:cBhvr>
                                        <p:cTn id="17" dur="500"/>
                                        <p:tgtEl>
                                          <p:spTgt spid="9">
                                            <p:graphicEl>
                                              <a:dgm id="{84BDF0EF-D8E8-4B2F-B49C-72803801E10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graphicEl>
                                              <a:dgm id="{BF9BE2AF-C064-406A-A1C6-B27444962B93}"/>
                                            </p:graphicEl>
                                          </p:spTgt>
                                        </p:tgtEl>
                                        <p:attrNameLst>
                                          <p:attrName>style.visibility</p:attrName>
                                        </p:attrNameLst>
                                      </p:cBhvr>
                                      <p:to>
                                        <p:strVal val="visible"/>
                                      </p:to>
                                    </p:set>
                                    <p:animEffect transition="in" filter="fade">
                                      <p:cBhvr>
                                        <p:cTn id="22" dur="500"/>
                                        <p:tgtEl>
                                          <p:spTgt spid="9">
                                            <p:graphicEl>
                                              <a:dgm id="{BF9BE2AF-C064-406A-A1C6-B27444962B9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graphicEl>
                                              <a:dgm id="{326D8196-2F8D-4024-A3A8-C9907E2CB4BC}"/>
                                            </p:graphicEl>
                                          </p:spTgt>
                                        </p:tgtEl>
                                        <p:attrNameLst>
                                          <p:attrName>style.visibility</p:attrName>
                                        </p:attrNameLst>
                                      </p:cBhvr>
                                      <p:to>
                                        <p:strVal val="visible"/>
                                      </p:to>
                                    </p:set>
                                    <p:animEffect transition="in" filter="fade">
                                      <p:cBhvr>
                                        <p:cTn id="27" dur="500"/>
                                        <p:tgtEl>
                                          <p:spTgt spid="9">
                                            <p:graphicEl>
                                              <a:dgm id="{326D8196-2F8D-4024-A3A8-C9907E2CB4B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graphicEl>
                                              <a:dgm id="{D100EA0B-8470-45ED-A227-4B1548AEA2D2}"/>
                                            </p:graphicEl>
                                          </p:spTgt>
                                        </p:tgtEl>
                                        <p:attrNameLst>
                                          <p:attrName>style.visibility</p:attrName>
                                        </p:attrNameLst>
                                      </p:cBhvr>
                                      <p:to>
                                        <p:strVal val="visible"/>
                                      </p:to>
                                    </p:set>
                                    <p:animEffect transition="in" filter="fade">
                                      <p:cBhvr>
                                        <p:cTn id="32" dur="500"/>
                                        <p:tgtEl>
                                          <p:spTgt spid="9">
                                            <p:graphicEl>
                                              <a:dgm id="{D100EA0B-8470-45ED-A227-4B1548AEA2D2}"/>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graphicEl>
                                              <a:dgm id="{1218F1E9-4E27-4247-9F16-CF555F7F2E8A}"/>
                                            </p:graphicEl>
                                          </p:spTgt>
                                        </p:tgtEl>
                                        <p:attrNameLst>
                                          <p:attrName>style.visibility</p:attrName>
                                        </p:attrNameLst>
                                      </p:cBhvr>
                                      <p:to>
                                        <p:strVal val="visible"/>
                                      </p:to>
                                    </p:set>
                                    <p:animEffect transition="in" filter="fade">
                                      <p:cBhvr>
                                        <p:cTn id="37" dur="500"/>
                                        <p:tgtEl>
                                          <p:spTgt spid="9">
                                            <p:graphicEl>
                                              <a:dgm id="{1218F1E9-4E27-4247-9F16-CF555F7F2E8A}"/>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graphicEl>
                                              <a:dgm id="{0F81E8F9-BFAF-4F5B-9689-AB39644679F1}"/>
                                            </p:graphicEl>
                                          </p:spTgt>
                                        </p:tgtEl>
                                        <p:attrNameLst>
                                          <p:attrName>style.visibility</p:attrName>
                                        </p:attrNameLst>
                                      </p:cBhvr>
                                      <p:to>
                                        <p:strVal val="visible"/>
                                      </p:to>
                                    </p:set>
                                    <p:animEffect transition="in" filter="fade">
                                      <p:cBhvr>
                                        <p:cTn id="42" dur="500"/>
                                        <p:tgtEl>
                                          <p:spTgt spid="9">
                                            <p:graphicEl>
                                              <a:dgm id="{0F81E8F9-BFAF-4F5B-9689-AB39644679F1}"/>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graphicEl>
                                              <a:dgm id="{2ABCE5CF-792F-405C-87AC-E81933867F28}"/>
                                            </p:graphicEl>
                                          </p:spTgt>
                                        </p:tgtEl>
                                        <p:attrNameLst>
                                          <p:attrName>style.visibility</p:attrName>
                                        </p:attrNameLst>
                                      </p:cBhvr>
                                      <p:to>
                                        <p:strVal val="visible"/>
                                      </p:to>
                                    </p:set>
                                    <p:animEffect transition="in" filter="fade">
                                      <p:cBhvr>
                                        <p:cTn id="47" dur="500"/>
                                        <p:tgtEl>
                                          <p:spTgt spid="9">
                                            <p:graphicEl>
                                              <a:dgm id="{2ABCE5CF-792F-405C-87AC-E81933867F28}"/>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graphicEl>
                                              <a:dgm id="{829AC7DF-1ED3-4E48-9089-DE75614B4CC5}"/>
                                            </p:graphicEl>
                                          </p:spTgt>
                                        </p:tgtEl>
                                        <p:attrNameLst>
                                          <p:attrName>style.visibility</p:attrName>
                                        </p:attrNameLst>
                                      </p:cBhvr>
                                      <p:to>
                                        <p:strVal val="visible"/>
                                      </p:to>
                                    </p:set>
                                    <p:animEffect transition="in" filter="fade">
                                      <p:cBhvr>
                                        <p:cTn id="52" dur="500"/>
                                        <p:tgtEl>
                                          <p:spTgt spid="9">
                                            <p:graphicEl>
                                              <a:dgm id="{829AC7DF-1ED3-4E48-9089-DE75614B4CC5}"/>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graphicEl>
                                              <a:dgm id="{BC05F724-1D3D-41C5-BA9D-C9A71161B745}"/>
                                            </p:graphicEl>
                                          </p:spTgt>
                                        </p:tgtEl>
                                        <p:attrNameLst>
                                          <p:attrName>style.visibility</p:attrName>
                                        </p:attrNameLst>
                                      </p:cBhvr>
                                      <p:to>
                                        <p:strVal val="visible"/>
                                      </p:to>
                                    </p:set>
                                    <p:animEffect transition="in" filter="fade">
                                      <p:cBhvr>
                                        <p:cTn id="57" dur="500"/>
                                        <p:tgtEl>
                                          <p:spTgt spid="9">
                                            <p:graphicEl>
                                              <a:dgm id="{BC05F724-1D3D-41C5-BA9D-C9A71161B745}"/>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
                                            <p:graphicEl>
                                              <a:dgm id="{F3976BB0-D801-4B16-940A-FE55278EAB44}"/>
                                            </p:graphicEl>
                                          </p:spTgt>
                                        </p:tgtEl>
                                        <p:attrNameLst>
                                          <p:attrName>style.visibility</p:attrName>
                                        </p:attrNameLst>
                                      </p:cBhvr>
                                      <p:to>
                                        <p:strVal val="visible"/>
                                      </p:to>
                                    </p:set>
                                    <p:animEffect transition="in" filter="fade">
                                      <p:cBhvr>
                                        <p:cTn id="62" dur="500"/>
                                        <p:tgtEl>
                                          <p:spTgt spid="9">
                                            <p:graphicEl>
                                              <a:dgm id="{F3976BB0-D801-4B16-940A-FE55278EAB44}"/>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
                                            <p:graphicEl>
                                              <a:dgm id="{239E17AE-B579-4931-B720-43DBC22004EB}"/>
                                            </p:graphicEl>
                                          </p:spTgt>
                                        </p:tgtEl>
                                        <p:attrNameLst>
                                          <p:attrName>style.visibility</p:attrName>
                                        </p:attrNameLst>
                                      </p:cBhvr>
                                      <p:to>
                                        <p:strVal val="visible"/>
                                      </p:to>
                                    </p:set>
                                    <p:animEffect transition="in" filter="fade">
                                      <p:cBhvr>
                                        <p:cTn id="67" dur="500"/>
                                        <p:tgtEl>
                                          <p:spTgt spid="9">
                                            <p:graphicEl>
                                              <a:dgm id="{239E17AE-B579-4931-B720-43DBC22004EB}"/>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9">
                                            <p:graphicEl>
                                              <a:dgm id="{A0CE6DF0-078D-4F52-8C5B-1975F6C9495C}"/>
                                            </p:graphicEl>
                                          </p:spTgt>
                                        </p:tgtEl>
                                        <p:attrNameLst>
                                          <p:attrName>style.visibility</p:attrName>
                                        </p:attrNameLst>
                                      </p:cBhvr>
                                      <p:to>
                                        <p:strVal val="visible"/>
                                      </p:to>
                                    </p:set>
                                    <p:animEffect transition="in" filter="fade">
                                      <p:cBhvr>
                                        <p:cTn id="72" dur="500"/>
                                        <p:tgtEl>
                                          <p:spTgt spid="9">
                                            <p:graphicEl>
                                              <a:dgm id="{A0CE6DF0-078D-4F52-8C5B-1975F6C9495C}"/>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
                                            <p:graphicEl>
                                              <a:dgm id="{B28BC7E7-0376-4373-92E8-1D0CE2783898}"/>
                                            </p:graphicEl>
                                          </p:spTgt>
                                        </p:tgtEl>
                                        <p:attrNameLst>
                                          <p:attrName>style.visibility</p:attrName>
                                        </p:attrNameLst>
                                      </p:cBhvr>
                                      <p:to>
                                        <p:strVal val="visible"/>
                                      </p:to>
                                    </p:set>
                                    <p:animEffect transition="in" filter="fade">
                                      <p:cBhvr>
                                        <p:cTn id="77" dur="500"/>
                                        <p:tgtEl>
                                          <p:spTgt spid="9">
                                            <p:graphicEl>
                                              <a:dgm id="{B28BC7E7-0376-4373-92E8-1D0CE2783898}"/>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9">
                                            <p:graphicEl>
                                              <a:dgm id="{19EF1B47-81DC-498A-BF35-B7B432AC6263}"/>
                                            </p:graphicEl>
                                          </p:spTgt>
                                        </p:tgtEl>
                                        <p:attrNameLst>
                                          <p:attrName>style.visibility</p:attrName>
                                        </p:attrNameLst>
                                      </p:cBhvr>
                                      <p:to>
                                        <p:strVal val="visible"/>
                                      </p:to>
                                    </p:set>
                                    <p:animEffect transition="in" filter="fade">
                                      <p:cBhvr>
                                        <p:cTn id="82" dur="500"/>
                                        <p:tgtEl>
                                          <p:spTgt spid="9">
                                            <p:graphicEl>
                                              <a:dgm id="{19EF1B47-81DC-498A-BF35-B7B432AC6263}"/>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9">
                                            <p:graphicEl>
                                              <a:dgm id="{6BDE525B-7FB6-488A-A74A-24FAA4470483}"/>
                                            </p:graphicEl>
                                          </p:spTgt>
                                        </p:tgtEl>
                                        <p:attrNameLst>
                                          <p:attrName>style.visibility</p:attrName>
                                        </p:attrNameLst>
                                      </p:cBhvr>
                                      <p:to>
                                        <p:strVal val="visible"/>
                                      </p:to>
                                    </p:set>
                                    <p:animEffect transition="in" filter="fade">
                                      <p:cBhvr>
                                        <p:cTn id="87" dur="500"/>
                                        <p:tgtEl>
                                          <p:spTgt spid="9">
                                            <p:graphicEl>
                                              <a:dgm id="{6BDE525B-7FB6-488A-A74A-24FAA447048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lvl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4" name="Freeform: Shape 3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ectangle 3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re 2">
            <a:extLst>
              <a:ext uri="{FF2B5EF4-FFF2-40B4-BE49-F238E27FC236}">
                <a16:creationId xmlns:a16="http://schemas.microsoft.com/office/drawing/2014/main" id="{4CC05EBA-F70E-43D9-BFDD-B5A28F234D89}"/>
              </a:ext>
            </a:extLst>
          </p:cNvPr>
          <p:cNvSpPr>
            <a:spLocks noGrp="1"/>
          </p:cNvSpPr>
          <p:nvPr>
            <p:ph type="title"/>
          </p:nvPr>
        </p:nvSpPr>
        <p:spPr/>
        <p:txBody>
          <a:bodyPr/>
          <a:lstStyle/>
          <a:p>
            <a:r>
              <a:rPr lang="en-US" dirty="0">
                <a:cs typeface="Calibri Light"/>
              </a:rPr>
              <a:t>Block size / input split size</a:t>
            </a:r>
            <a:endParaRPr lang="en-US" dirty="0"/>
          </a:p>
        </p:txBody>
      </p:sp>
      <p:graphicFrame>
        <p:nvGraphicFramePr>
          <p:cNvPr id="2" name="Espace réservé du contenu 1">
            <a:extLst>
              <a:ext uri="{FF2B5EF4-FFF2-40B4-BE49-F238E27FC236}">
                <a16:creationId xmlns:a16="http://schemas.microsoft.com/office/drawing/2014/main" id="{9B860B2A-9752-48F6-A517-CB40756AD508}"/>
              </a:ext>
            </a:extLst>
          </p:cNvPr>
          <p:cNvGraphicFramePr>
            <a:graphicFrameLocks noGrp="1"/>
          </p:cNvGraphicFramePr>
          <p:nvPr>
            <p:ph idx="1"/>
            <p:extLst>
              <p:ext uri="{D42A27DB-BD31-4B8C-83A1-F6EECF244321}">
                <p14:modId xmlns:p14="http://schemas.microsoft.com/office/powerpoint/2010/main" val="2526573373"/>
              </p:ext>
            </p:extLst>
          </p:nvPr>
        </p:nvGraphicFramePr>
        <p:xfrm>
          <a:off x="789491" y="152557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220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graphicEl>
                                              <a:dgm id="{5CF2B689-C777-41DB-BBC6-022B0EADD59A}"/>
                                            </p:graphicEl>
                                          </p:spTgt>
                                        </p:tgtEl>
                                        <p:attrNameLst>
                                          <p:attrName>style.visibility</p:attrName>
                                        </p:attrNameLst>
                                      </p:cBhvr>
                                      <p:to>
                                        <p:strVal val="visible"/>
                                      </p:to>
                                    </p:set>
                                    <p:animEffect transition="in" filter="fade">
                                      <p:cBhvr>
                                        <p:cTn id="7" dur="1000"/>
                                        <p:tgtEl>
                                          <p:spTgt spid="2">
                                            <p:graphicEl>
                                              <a:dgm id="{5CF2B689-C777-41DB-BBC6-022B0EADD59A}"/>
                                            </p:graphicEl>
                                          </p:spTgt>
                                        </p:tgtEl>
                                      </p:cBhvr>
                                    </p:animEffect>
                                    <p:anim calcmode="lin" valueType="num">
                                      <p:cBhvr>
                                        <p:cTn id="8" dur="1000" fill="hold"/>
                                        <p:tgtEl>
                                          <p:spTgt spid="2">
                                            <p:graphicEl>
                                              <a:dgm id="{5CF2B689-C777-41DB-BBC6-022B0EADD59A}"/>
                                            </p:graphicEl>
                                          </p:spTgt>
                                        </p:tgtEl>
                                        <p:attrNameLst>
                                          <p:attrName>ppt_x</p:attrName>
                                        </p:attrNameLst>
                                      </p:cBhvr>
                                      <p:tavLst>
                                        <p:tav tm="0">
                                          <p:val>
                                            <p:strVal val="#ppt_x"/>
                                          </p:val>
                                        </p:tav>
                                        <p:tav tm="100000">
                                          <p:val>
                                            <p:strVal val="#ppt_x"/>
                                          </p:val>
                                        </p:tav>
                                      </p:tavLst>
                                    </p:anim>
                                    <p:anim calcmode="lin" valueType="num">
                                      <p:cBhvr>
                                        <p:cTn id="9" dur="1000" fill="hold"/>
                                        <p:tgtEl>
                                          <p:spTgt spid="2">
                                            <p:graphicEl>
                                              <a:dgm id="{5CF2B689-C777-41DB-BBC6-022B0EADD59A}"/>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graphicEl>
                                              <a:dgm id="{FB1DEB0A-0C16-4618-A222-0161EE02B005}"/>
                                            </p:graphicEl>
                                          </p:spTgt>
                                        </p:tgtEl>
                                        <p:attrNameLst>
                                          <p:attrName>style.visibility</p:attrName>
                                        </p:attrNameLst>
                                      </p:cBhvr>
                                      <p:to>
                                        <p:strVal val="visible"/>
                                      </p:to>
                                    </p:set>
                                    <p:animEffect transition="in" filter="fade">
                                      <p:cBhvr>
                                        <p:cTn id="12" dur="1000"/>
                                        <p:tgtEl>
                                          <p:spTgt spid="2">
                                            <p:graphicEl>
                                              <a:dgm id="{FB1DEB0A-0C16-4618-A222-0161EE02B005}"/>
                                            </p:graphicEl>
                                          </p:spTgt>
                                        </p:tgtEl>
                                      </p:cBhvr>
                                    </p:animEffect>
                                    <p:anim calcmode="lin" valueType="num">
                                      <p:cBhvr>
                                        <p:cTn id="13" dur="1000" fill="hold"/>
                                        <p:tgtEl>
                                          <p:spTgt spid="2">
                                            <p:graphicEl>
                                              <a:dgm id="{FB1DEB0A-0C16-4618-A222-0161EE02B005}"/>
                                            </p:graphicEl>
                                          </p:spTgt>
                                        </p:tgtEl>
                                        <p:attrNameLst>
                                          <p:attrName>ppt_x</p:attrName>
                                        </p:attrNameLst>
                                      </p:cBhvr>
                                      <p:tavLst>
                                        <p:tav tm="0">
                                          <p:val>
                                            <p:strVal val="#ppt_x"/>
                                          </p:val>
                                        </p:tav>
                                        <p:tav tm="100000">
                                          <p:val>
                                            <p:strVal val="#ppt_x"/>
                                          </p:val>
                                        </p:tav>
                                      </p:tavLst>
                                    </p:anim>
                                    <p:anim calcmode="lin" valueType="num">
                                      <p:cBhvr>
                                        <p:cTn id="14" dur="1000" fill="hold"/>
                                        <p:tgtEl>
                                          <p:spTgt spid="2">
                                            <p:graphicEl>
                                              <a:dgm id="{FB1DEB0A-0C16-4618-A222-0161EE02B005}"/>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graphicEl>
                                              <a:dgm id="{6E5109BE-C6AE-410C-AD70-6E63C2614F48}"/>
                                            </p:graphicEl>
                                          </p:spTgt>
                                        </p:tgtEl>
                                        <p:attrNameLst>
                                          <p:attrName>style.visibility</p:attrName>
                                        </p:attrNameLst>
                                      </p:cBhvr>
                                      <p:to>
                                        <p:strVal val="visible"/>
                                      </p:to>
                                    </p:set>
                                    <p:animEffect transition="in" filter="fade">
                                      <p:cBhvr>
                                        <p:cTn id="19" dur="1000"/>
                                        <p:tgtEl>
                                          <p:spTgt spid="2">
                                            <p:graphicEl>
                                              <a:dgm id="{6E5109BE-C6AE-410C-AD70-6E63C2614F48}"/>
                                            </p:graphicEl>
                                          </p:spTgt>
                                        </p:tgtEl>
                                      </p:cBhvr>
                                    </p:animEffect>
                                    <p:anim calcmode="lin" valueType="num">
                                      <p:cBhvr>
                                        <p:cTn id="20" dur="1000" fill="hold"/>
                                        <p:tgtEl>
                                          <p:spTgt spid="2">
                                            <p:graphicEl>
                                              <a:dgm id="{6E5109BE-C6AE-410C-AD70-6E63C2614F48}"/>
                                            </p:graphicEl>
                                          </p:spTgt>
                                        </p:tgtEl>
                                        <p:attrNameLst>
                                          <p:attrName>ppt_x</p:attrName>
                                        </p:attrNameLst>
                                      </p:cBhvr>
                                      <p:tavLst>
                                        <p:tav tm="0">
                                          <p:val>
                                            <p:strVal val="#ppt_x"/>
                                          </p:val>
                                        </p:tav>
                                        <p:tav tm="100000">
                                          <p:val>
                                            <p:strVal val="#ppt_x"/>
                                          </p:val>
                                        </p:tav>
                                      </p:tavLst>
                                    </p:anim>
                                    <p:anim calcmode="lin" valueType="num">
                                      <p:cBhvr>
                                        <p:cTn id="21" dur="1000" fill="hold"/>
                                        <p:tgtEl>
                                          <p:spTgt spid="2">
                                            <p:graphicEl>
                                              <a:dgm id="{6E5109BE-C6AE-410C-AD70-6E63C2614F48}"/>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
                                            <p:graphicEl>
                                              <a:dgm id="{C9D95C02-38CE-44EB-96BB-57E8BDD9A580}"/>
                                            </p:graphicEl>
                                          </p:spTgt>
                                        </p:tgtEl>
                                        <p:attrNameLst>
                                          <p:attrName>style.visibility</p:attrName>
                                        </p:attrNameLst>
                                      </p:cBhvr>
                                      <p:to>
                                        <p:strVal val="visible"/>
                                      </p:to>
                                    </p:set>
                                    <p:animEffect transition="in" filter="fade">
                                      <p:cBhvr>
                                        <p:cTn id="24" dur="1000"/>
                                        <p:tgtEl>
                                          <p:spTgt spid="2">
                                            <p:graphicEl>
                                              <a:dgm id="{C9D95C02-38CE-44EB-96BB-57E8BDD9A580}"/>
                                            </p:graphicEl>
                                          </p:spTgt>
                                        </p:tgtEl>
                                      </p:cBhvr>
                                    </p:animEffect>
                                    <p:anim calcmode="lin" valueType="num">
                                      <p:cBhvr>
                                        <p:cTn id="25" dur="1000" fill="hold"/>
                                        <p:tgtEl>
                                          <p:spTgt spid="2">
                                            <p:graphicEl>
                                              <a:dgm id="{C9D95C02-38CE-44EB-96BB-57E8BDD9A580}"/>
                                            </p:graphicEl>
                                          </p:spTgt>
                                        </p:tgtEl>
                                        <p:attrNameLst>
                                          <p:attrName>ppt_x</p:attrName>
                                        </p:attrNameLst>
                                      </p:cBhvr>
                                      <p:tavLst>
                                        <p:tav tm="0">
                                          <p:val>
                                            <p:strVal val="#ppt_x"/>
                                          </p:val>
                                        </p:tav>
                                        <p:tav tm="100000">
                                          <p:val>
                                            <p:strVal val="#ppt_x"/>
                                          </p:val>
                                        </p:tav>
                                      </p:tavLst>
                                    </p:anim>
                                    <p:anim calcmode="lin" valueType="num">
                                      <p:cBhvr>
                                        <p:cTn id="26" dur="1000" fill="hold"/>
                                        <p:tgtEl>
                                          <p:spTgt spid="2">
                                            <p:graphicEl>
                                              <a:dgm id="{C9D95C02-38CE-44EB-96BB-57E8BDD9A580}"/>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
                                            <p:graphicEl>
                                              <a:dgm id="{E98ECA47-605B-475A-BCB0-80B1274A6622}"/>
                                            </p:graphicEl>
                                          </p:spTgt>
                                        </p:tgtEl>
                                        <p:attrNameLst>
                                          <p:attrName>style.visibility</p:attrName>
                                        </p:attrNameLst>
                                      </p:cBhvr>
                                      <p:to>
                                        <p:strVal val="visible"/>
                                      </p:to>
                                    </p:set>
                                    <p:animEffect transition="in" filter="fade">
                                      <p:cBhvr>
                                        <p:cTn id="31" dur="1000"/>
                                        <p:tgtEl>
                                          <p:spTgt spid="2">
                                            <p:graphicEl>
                                              <a:dgm id="{E98ECA47-605B-475A-BCB0-80B1274A6622}"/>
                                            </p:graphicEl>
                                          </p:spTgt>
                                        </p:tgtEl>
                                      </p:cBhvr>
                                    </p:animEffect>
                                    <p:anim calcmode="lin" valueType="num">
                                      <p:cBhvr>
                                        <p:cTn id="32" dur="1000" fill="hold"/>
                                        <p:tgtEl>
                                          <p:spTgt spid="2">
                                            <p:graphicEl>
                                              <a:dgm id="{E98ECA47-605B-475A-BCB0-80B1274A6622}"/>
                                            </p:graphicEl>
                                          </p:spTgt>
                                        </p:tgtEl>
                                        <p:attrNameLst>
                                          <p:attrName>ppt_x</p:attrName>
                                        </p:attrNameLst>
                                      </p:cBhvr>
                                      <p:tavLst>
                                        <p:tav tm="0">
                                          <p:val>
                                            <p:strVal val="#ppt_x"/>
                                          </p:val>
                                        </p:tav>
                                        <p:tav tm="100000">
                                          <p:val>
                                            <p:strVal val="#ppt_x"/>
                                          </p:val>
                                        </p:tav>
                                      </p:tavLst>
                                    </p:anim>
                                    <p:anim calcmode="lin" valueType="num">
                                      <p:cBhvr>
                                        <p:cTn id="33" dur="1000" fill="hold"/>
                                        <p:tgtEl>
                                          <p:spTgt spid="2">
                                            <p:graphicEl>
                                              <a:dgm id="{E98ECA47-605B-475A-BCB0-80B1274A6622}"/>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
                                            <p:graphicEl>
                                              <a:dgm id="{6D75B1A6-4455-4149-9B1F-46EF8B8B8524}"/>
                                            </p:graphicEl>
                                          </p:spTgt>
                                        </p:tgtEl>
                                        <p:attrNameLst>
                                          <p:attrName>style.visibility</p:attrName>
                                        </p:attrNameLst>
                                      </p:cBhvr>
                                      <p:to>
                                        <p:strVal val="visible"/>
                                      </p:to>
                                    </p:set>
                                    <p:animEffect transition="in" filter="fade">
                                      <p:cBhvr>
                                        <p:cTn id="36" dur="1000"/>
                                        <p:tgtEl>
                                          <p:spTgt spid="2">
                                            <p:graphicEl>
                                              <a:dgm id="{6D75B1A6-4455-4149-9B1F-46EF8B8B8524}"/>
                                            </p:graphicEl>
                                          </p:spTgt>
                                        </p:tgtEl>
                                      </p:cBhvr>
                                    </p:animEffect>
                                    <p:anim calcmode="lin" valueType="num">
                                      <p:cBhvr>
                                        <p:cTn id="37" dur="1000" fill="hold"/>
                                        <p:tgtEl>
                                          <p:spTgt spid="2">
                                            <p:graphicEl>
                                              <a:dgm id="{6D75B1A6-4455-4149-9B1F-46EF8B8B8524}"/>
                                            </p:graphicEl>
                                          </p:spTgt>
                                        </p:tgtEl>
                                        <p:attrNameLst>
                                          <p:attrName>ppt_x</p:attrName>
                                        </p:attrNameLst>
                                      </p:cBhvr>
                                      <p:tavLst>
                                        <p:tav tm="0">
                                          <p:val>
                                            <p:strVal val="#ppt_x"/>
                                          </p:val>
                                        </p:tav>
                                        <p:tav tm="100000">
                                          <p:val>
                                            <p:strVal val="#ppt_x"/>
                                          </p:val>
                                        </p:tav>
                                      </p:tavLst>
                                    </p:anim>
                                    <p:anim calcmode="lin" valueType="num">
                                      <p:cBhvr>
                                        <p:cTn id="38" dur="1000" fill="hold"/>
                                        <p:tgtEl>
                                          <p:spTgt spid="2">
                                            <p:graphicEl>
                                              <a:dgm id="{6D75B1A6-4455-4149-9B1F-46EF8B8B8524}"/>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Isosceles Triangle 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 3">
            <a:extLst>
              <a:ext uri="{FF2B5EF4-FFF2-40B4-BE49-F238E27FC236}">
                <a16:creationId xmlns:a16="http://schemas.microsoft.com/office/drawing/2014/main" id="{4872E5D2-7038-483D-821F-388DB6F73791}"/>
              </a:ext>
            </a:extLst>
          </p:cNvPr>
          <p:cNvPicPr>
            <a:picLocks noChangeAspect="1"/>
          </p:cNvPicPr>
          <p:nvPr/>
        </p:nvPicPr>
        <p:blipFill rotWithShape="1">
          <a:blip r:embed="rId3"/>
          <a:srcRect l="6066" t="23016" r="39429" b="29048"/>
          <a:stretch/>
        </p:blipFill>
        <p:spPr>
          <a:xfrm>
            <a:off x="626853" y="745664"/>
            <a:ext cx="11197274" cy="5546068"/>
          </a:xfrm>
          <a:prstGeom prst="rect">
            <a:avLst/>
          </a:prstGeom>
        </p:spPr>
      </p:pic>
    </p:spTree>
    <p:extLst>
      <p:ext uri="{BB962C8B-B14F-4D97-AF65-F5344CB8AC3E}">
        <p14:creationId xmlns:p14="http://schemas.microsoft.com/office/powerpoint/2010/main" val="179670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 4" descr="Une image contenant texte&#10;&#10;Description générée automatiquement">
            <a:extLst>
              <a:ext uri="{FF2B5EF4-FFF2-40B4-BE49-F238E27FC236}">
                <a16:creationId xmlns:a16="http://schemas.microsoft.com/office/drawing/2014/main" id="{A372B770-1C31-486A-B1B2-FE2A5FE37F1B}"/>
              </a:ext>
            </a:extLst>
          </p:cNvPr>
          <p:cNvPicPr>
            <a:picLocks noGrp="1" noChangeAspect="1"/>
          </p:cNvPicPr>
          <p:nvPr>
            <p:ph idx="1"/>
          </p:nvPr>
        </p:nvPicPr>
        <p:blipFill rotWithShape="1">
          <a:blip r:embed="rId2"/>
          <a:srcRect l="13358" t="21452" r="28942" b="9571"/>
          <a:stretch/>
        </p:blipFill>
        <p:spPr>
          <a:xfrm>
            <a:off x="1406745" y="287247"/>
            <a:ext cx="9382712" cy="6322593"/>
          </a:xfrm>
        </p:spPr>
      </p:pic>
    </p:spTree>
    <p:extLst>
      <p:ext uri="{BB962C8B-B14F-4D97-AF65-F5344CB8AC3E}">
        <p14:creationId xmlns:p14="http://schemas.microsoft.com/office/powerpoint/2010/main" val="303945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0F076673-2450-47A0-8561-8A207DE17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983755" y="465674"/>
            <a:ext cx="7775429" cy="6051730"/>
          </a:xfrm>
          <a:custGeom>
            <a:avLst/>
            <a:gdLst>
              <a:gd name="connsiteX0" fmla="*/ 6757888 w 7775429"/>
              <a:gd name="connsiteY0" fmla="*/ 3123835 h 6051730"/>
              <a:gd name="connsiteX1" fmla="*/ 5223007 w 7775429"/>
              <a:gd name="connsiteY1" fmla="*/ 3123835 h 6051730"/>
              <a:gd name="connsiteX2" fmla="*/ 5003739 w 7775429"/>
              <a:gd name="connsiteY2" fmla="*/ 3001951 h 6051730"/>
              <a:gd name="connsiteX3" fmla="*/ 4236300 w 7775429"/>
              <a:gd name="connsiteY3" fmla="*/ 1688315 h 6051730"/>
              <a:gd name="connsiteX4" fmla="*/ 4236300 w 7775429"/>
              <a:gd name="connsiteY4" fmla="*/ 1435519 h 6051730"/>
              <a:gd name="connsiteX5" fmla="*/ 5003739 w 7775429"/>
              <a:gd name="connsiteY5" fmla="*/ 121884 h 6051730"/>
              <a:gd name="connsiteX6" fmla="*/ 5223007 w 7775429"/>
              <a:gd name="connsiteY6" fmla="*/ 0 h 6051730"/>
              <a:gd name="connsiteX7" fmla="*/ 6757888 w 7775429"/>
              <a:gd name="connsiteY7" fmla="*/ 0 h 6051730"/>
              <a:gd name="connsiteX8" fmla="*/ 6977155 w 7775429"/>
              <a:gd name="connsiteY8" fmla="*/ 121884 h 6051730"/>
              <a:gd name="connsiteX9" fmla="*/ 7744595 w 7775429"/>
              <a:gd name="connsiteY9" fmla="*/ 1435519 h 6051730"/>
              <a:gd name="connsiteX10" fmla="*/ 7744595 w 7775429"/>
              <a:gd name="connsiteY10" fmla="*/ 1688315 h 6051730"/>
              <a:gd name="connsiteX11" fmla="*/ 6977155 w 7775429"/>
              <a:gd name="connsiteY11" fmla="*/ 3001951 h 6051730"/>
              <a:gd name="connsiteX12" fmla="*/ 6757888 w 7775429"/>
              <a:gd name="connsiteY12" fmla="*/ 3123835 h 6051730"/>
              <a:gd name="connsiteX13" fmla="*/ 3556238 w 7775429"/>
              <a:gd name="connsiteY13" fmla="*/ 5503115 h 6051730"/>
              <a:gd name="connsiteX14" fmla="*/ 3291436 w 7775429"/>
              <a:gd name="connsiteY14" fmla="*/ 5503115 h 6051730"/>
              <a:gd name="connsiteX15" fmla="*/ 3260544 w 7775429"/>
              <a:gd name="connsiteY15" fmla="*/ 5503115 h 6051730"/>
              <a:gd name="connsiteX16" fmla="*/ 3231067 w 7775429"/>
              <a:gd name="connsiteY16" fmla="*/ 5452355 h 6051730"/>
              <a:gd name="connsiteX17" fmla="*/ 3086688 w 7775429"/>
              <a:gd name="connsiteY17" fmla="*/ 5203722 h 6051730"/>
              <a:gd name="connsiteX18" fmla="*/ 3086688 w 7775429"/>
              <a:gd name="connsiteY18" fmla="*/ 5064553 h 6051730"/>
              <a:gd name="connsiteX19" fmla="*/ 3481893 w 7775429"/>
              <a:gd name="connsiteY19" fmla="*/ 4383983 h 6051730"/>
              <a:gd name="connsiteX20" fmla="*/ 3602840 w 7775429"/>
              <a:gd name="connsiteY20" fmla="*/ 4312701 h 6051730"/>
              <a:gd name="connsiteX21" fmla="*/ 4391548 w 7775429"/>
              <a:gd name="connsiteY21" fmla="*/ 4312701 h 6051730"/>
              <a:gd name="connsiteX22" fmla="*/ 4428679 w 7775429"/>
              <a:gd name="connsiteY22" fmla="*/ 4317633 h 6051730"/>
              <a:gd name="connsiteX23" fmla="*/ 4454216 w 7775429"/>
              <a:gd name="connsiteY23" fmla="*/ 4328340 h 6051730"/>
              <a:gd name="connsiteX24" fmla="*/ 4438609 w 7775429"/>
              <a:gd name="connsiteY24" fmla="*/ 4355333 h 6051730"/>
              <a:gd name="connsiteX25" fmla="*/ 3885668 w 7775429"/>
              <a:gd name="connsiteY25" fmla="*/ 5311656 h 6051730"/>
              <a:gd name="connsiteX26" fmla="*/ 3556238 w 7775429"/>
              <a:gd name="connsiteY26" fmla="*/ 5503115 h 6051730"/>
              <a:gd name="connsiteX27" fmla="*/ 4438254 w 7775429"/>
              <a:gd name="connsiteY27" fmla="*/ 6051730 h 6051730"/>
              <a:gd name="connsiteX28" fmla="*/ 3548595 w 7775429"/>
              <a:gd name="connsiteY28" fmla="*/ 6051730 h 6051730"/>
              <a:gd name="connsiteX29" fmla="*/ 3412169 w 7775429"/>
              <a:gd name="connsiteY29" fmla="*/ 5971324 h 6051730"/>
              <a:gd name="connsiteX30" fmla="*/ 3173058 w 7775429"/>
              <a:gd name="connsiteY30" fmla="*/ 5559560 h 6051730"/>
              <a:gd name="connsiteX31" fmla="*/ 3146046 w 7775429"/>
              <a:gd name="connsiteY31" fmla="*/ 5513043 h 6051730"/>
              <a:gd name="connsiteX32" fmla="*/ 3167300 w 7775429"/>
              <a:gd name="connsiteY32" fmla="*/ 5513043 h 6051730"/>
              <a:gd name="connsiteX33" fmla="*/ 3267756 w 7775429"/>
              <a:gd name="connsiteY33" fmla="*/ 5513043 h 6051730"/>
              <a:gd name="connsiteX34" fmla="*/ 3311396 w 7775429"/>
              <a:gd name="connsiteY34" fmla="*/ 5588194 h 6051730"/>
              <a:gd name="connsiteX35" fmla="*/ 3478124 w 7775429"/>
              <a:gd name="connsiteY35" fmla="*/ 5875309 h 6051730"/>
              <a:gd name="connsiteX36" fmla="*/ 3599071 w 7775429"/>
              <a:gd name="connsiteY36" fmla="*/ 5946592 h 6051730"/>
              <a:gd name="connsiteX37" fmla="*/ 4387779 w 7775429"/>
              <a:gd name="connsiteY37" fmla="*/ 5946592 h 6051730"/>
              <a:gd name="connsiteX38" fmla="*/ 4510428 w 7775429"/>
              <a:gd name="connsiteY38" fmla="*/ 5875309 h 6051730"/>
              <a:gd name="connsiteX39" fmla="*/ 4903930 w 7775429"/>
              <a:gd name="connsiteY39" fmla="*/ 5194740 h 6051730"/>
              <a:gd name="connsiteX40" fmla="*/ 4903930 w 7775429"/>
              <a:gd name="connsiteY40" fmla="*/ 5055570 h 6051730"/>
              <a:gd name="connsiteX41" fmla="*/ 4510428 w 7775429"/>
              <a:gd name="connsiteY41" fmla="*/ 4375000 h 6051730"/>
              <a:gd name="connsiteX42" fmla="*/ 4458686 w 7775429"/>
              <a:gd name="connsiteY42" fmla="*/ 4322811 h 6051730"/>
              <a:gd name="connsiteX43" fmla="*/ 4452698 w 7775429"/>
              <a:gd name="connsiteY43" fmla="*/ 4320302 h 6051730"/>
              <a:gd name="connsiteX44" fmla="*/ 4484794 w 7775429"/>
              <a:gd name="connsiteY44" fmla="*/ 4264792 h 6051730"/>
              <a:gd name="connsiteX45" fmla="*/ 4508664 w 7775429"/>
              <a:gd name="connsiteY45" fmla="*/ 4223507 h 6051730"/>
              <a:gd name="connsiteX46" fmla="*/ 4483907 w 7775429"/>
              <a:gd name="connsiteY46" fmla="*/ 4213126 h 6051730"/>
              <a:gd name="connsiteX47" fmla="*/ 4442024 w 7775429"/>
              <a:gd name="connsiteY47" fmla="*/ 4207562 h 6051730"/>
              <a:gd name="connsiteX48" fmla="*/ 3552365 w 7775429"/>
              <a:gd name="connsiteY48" fmla="*/ 4207562 h 6051730"/>
              <a:gd name="connsiteX49" fmla="*/ 3415938 w 7775429"/>
              <a:gd name="connsiteY49" fmla="*/ 4287967 h 6051730"/>
              <a:gd name="connsiteX50" fmla="*/ 2970149 w 7775429"/>
              <a:gd name="connsiteY50" fmla="*/ 5055647 h 6051730"/>
              <a:gd name="connsiteX51" fmla="*/ 2970149 w 7775429"/>
              <a:gd name="connsiteY51" fmla="*/ 5212628 h 6051730"/>
              <a:gd name="connsiteX52" fmla="*/ 3117294 w 7775429"/>
              <a:gd name="connsiteY52" fmla="*/ 5466022 h 6051730"/>
              <a:gd name="connsiteX53" fmla="*/ 3138834 w 7775429"/>
              <a:gd name="connsiteY53" fmla="*/ 5503115 h 6051730"/>
              <a:gd name="connsiteX54" fmla="*/ 3039048 w 7775429"/>
              <a:gd name="connsiteY54" fmla="*/ 5503115 h 6051730"/>
              <a:gd name="connsiteX55" fmla="*/ 1437823 w 7775429"/>
              <a:gd name="connsiteY55" fmla="*/ 5503115 h 6051730"/>
              <a:gd name="connsiteX56" fmla="*/ 1112968 w 7775429"/>
              <a:gd name="connsiteY56" fmla="*/ 5311656 h 6051730"/>
              <a:gd name="connsiteX57" fmla="*/ 51474 w 7775429"/>
              <a:gd name="connsiteY57" fmla="*/ 3483691 h 6051730"/>
              <a:gd name="connsiteX58" fmla="*/ 51474 w 7775429"/>
              <a:gd name="connsiteY58" fmla="*/ 3109892 h 6051730"/>
              <a:gd name="connsiteX59" fmla="*/ 1112968 w 7775429"/>
              <a:gd name="connsiteY59" fmla="*/ 1281925 h 6051730"/>
              <a:gd name="connsiteX60" fmla="*/ 1437823 w 7775429"/>
              <a:gd name="connsiteY60" fmla="*/ 1090467 h 6051730"/>
              <a:gd name="connsiteX61" fmla="*/ 3556238 w 7775429"/>
              <a:gd name="connsiteY61" fmla="*/ 1090467 h 6051730"/>
              <a:gd name="connsiteX62" fmla="*/ 3885668 w 7775429"/>
              <a:gd name="connsiteY62" fmla="*/ 1281925 h 6051730"/>
              <a:gd name="connsiteX63" fmla="*/ 4942588 w 7775429"/>
              <a:gd name="connsiteY63" fmla="*/ 3109892 h 6051730"/>
              <a:gd name="connsiteX64" fmla="*/ 4942588 w 7775429"/>
              <a:gd name="connsiteY64" fmla="*/ 3483691 h 6051730"/>
              <a:gd name="connsiteX65" fmla="*/ 4550147 w 7775429"/>
              <a:gd name="connsiteY65" fmla="*/ 4162428 h 6051730"/>
              <a:gd name="connsiteX66" fmla="*/ 4517072 w 7775429"/>
              <a:gd name="connsiteY66" fmla="*/ 4219628 h 6051730"/>
              <a:gd name="connsiteX67" fmla="*/ 4518236 w 7775429"/>
              <a:gd name="connsiteY67" fmla="*/ 4220116 h 6051730"/>
              <a:gd name="connsiteX68" fmla="*/ 4576603 w 7775429"/>
              <a:gd name="connsiteY68" fmla="*/ 4278984 h 6051730"/>
              <a:gd name="connsiteX69" fmla="*/ 5020470 w 7775429"/>
              <a:gd name="connsiteY69" fmla="*/ 5046664 h 6051730"/>
              <a:gd name="connsiteX70" fmla="*/ 5020470 w 7775429"/>
              <a:gd name="connsiteY70" fmla="*/ 5203646 h 6051730"/>
              <a:gd name="connsiteX71" fmla="*/ 4576603 w 7775429"/>
              <a:gd name="connsiteY71" fmla="*/ 5971324 h 6051730"/>
              <a:gd name="connsiteX72" fmla="*/ 4438254 w 7775429"/>
              <a:gd name="connsiteY72" fmla="*/ 6051730 h 605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775429" h="6051730">
                <a:moveTo>
                  <a:pt x="6757888" y="3123835"/>
                </a:moveTo>
                <a:cubicBezTo>
                  <a:pt x="5223007" y="3123835"/>
                  <a:pt x="5223007" y="3123835"/>
                  <a:pt x="5223007" y="3123835"/>
                </a:cubicBezTo>
                <a:cubicBezTo>
                  <a:pt x="5145351" y="3123835"/>
                  <a:pt x="5044851" y="3069664"/>
                  <a:pt x="5003739" y="3001951"/>
                </a:cubicBezTo>
                <a:cubicBezTo>
                  <a:pt x="4236300" y="1688315"/>
                  <a:pt x="4236300" y="1688315"/>
                  <a:pt x="4236300" y="1688315"/>
                </a:cubicBezTo>
                <a:cubicBezTo>
                  <a:pt x="4199755" y="1616088"/>
                  <a:pt x="4199755" y="1507747"/>
                  <a:pt x="4236300" y="1435519"/>
                </a:cubicBezTo>
                <a:cubicBezTo>
                  <a:pt x="5003739" y="121884"/>
                  <a:pt x="5003739" y="121884"/>
                  <a:pt x="5003739" y="121884"/>
                </a:cubicBezTo>
                <a:cubicBezTo>
                  <a:pt x="5044851" y="54170"/>
                  <a:pt x="5145351" y="0"/>
                  <a:pt x="5223007" y="0"/>
                </a:cubicBezTo>
                <a:lnTo>
                  <a:pt x="6757888" y="0"/>
                </a:lnTo>
                <a:cubicBezTo>
                  <a:pt x="6840113" y="0"/>
                  <a:pt x="6940611" y="54170"/>
                  <a:pt x="6977155" y="121884"/>
                </a:cubicBezTo>
                <a:cubicBezTo>
                  <a:pt x="7744595" y="1435519"/>
                  <a:pt x="7744595" y="1435519"/>
                  <a:pt x="7744595" y="1435519"/>
                </a:cubicBezTo>
                <a:cubicBezTo>
                  <a:pt x="7785708" y="1507747"/>
                  <a:pt x="7785708" y="1616088"/>
                  <a:pt x="7744595" y="1688315"/>
                </a:cubicBezTo>
                <a:cubicBezTo>
                  <a:pt x="6977155" y="3001951"/>
                  <a:pt x="6977155" y="3001951"/>
                  <a:pt x="6977155" y="3001951"/>
                </a:cubicBezTo>
                <a:cubicBezTo>
                  <a:pt x="6940611" y="3069664"/>
                  <a:pt x="6840113" y="3123835"/>
                  <a:pt x="6757888" y="3123835"/>
                </a:cubicBezTo>
                <a:close/>
                <a:moveTo>
                  <a:pt x="3556238" y="5503115"/>
                </a:moveTo>
                <a:cubicBezTo>
                  <a:pt x="3556238" y="5503115"/>
                  <a:pt x="3556238" y="5503115"/>
                  <a:pt x="3291436" y="5503115"/>
                </a:cubicBezTo>
                <a:lnTo>
                  <a:pt x="3260544" y="5503115"/>
                </a:lnTo>
                <a:lnTo>
                  <a:pt x="3231067" y="5452355"/>
                </a:lnTo>
                <a:cubicBezTo>
                  <a:pt x="3190023" y="5381674"/>
                  <a:pt x="3142263" y="5299428"/>
                  <a:pt x="3086688" y="5203722"/>
                </a:cubicBezTo>
                <a:cubicBezTo>
                  <a:pt x="3061136" y="5161292"/>
                  <a:pt x="3061136" y="5106983"/>
                  <a:pt x="3086688" y="5064553"/>
                </a:cubicBezTo>
                <a:cubicBezTo>
                  <a:pt x="3086688" y="5064553"/>
                  <a:pt x="3086688" y="5064553"/>
                  <a:pt x="3481893" y="4383983"/>
                </a:cubicBezTo>
                <a:cubicBezTo>
                  <a:pt x="3505743" y="4339856"/>
                  <a:pt x="3553439" y="4312701"/>
                  <a:pt x="3602840" y="4312701"/>
                </a:cubicBezTo>
                <a:cubicBezTo>
                  <a:pt x="3602840" y="4312701"/>
                  <a:pt x="3602840" y="4312701"/>
                  <a:pt x="4391548" y="4312701"/>
                </a:cubicBezTo>
                <a:cubicBezTo>
                  <a:pt x="4404323" y="4312701"/>
                  <a:pt x="4416781" y="4314398"/>
                  <a:pt x="4428679" y="4317633"/>
                </a:cubicBezTo>
                <a:lnTo>
                  <a:pt x="4454216" y="4328340"/>
                </a:lnTo>
                <a:lnTo>
                  <a:pt x="4438609" y="4355333"/>
                </a:lnTo>
                <a:cubicBezTo>
                  <a:pt x="4297495" y="4599392"/>
                  <a:pt x="4116869" y="4911789"/>
                  <a:pt x="3885668" y="5311656"/>
                </a:cubicBezTo>
                <a:cubicBezTo>
                  <a:pt x="3817038" y="5430178"/>
                  <a:pt x="3693500" y="5503115"/>
                  <a:pt x="3556238" y="5503115"/>
                </a:cubicBezTo>
                <a:close/>
                <a:moveTo>
                  <a:pt x="4438254" y="6051730"/>
                </a:moveTo>
                <a:cubicBezTo>
                  <a:pt x="4438254" y="6051730"/>
                  <a:pt x="4438254" y="6051730"/>
                  <a:pt x="3548595" y="6051730"/>
                </a:cubicBezTo>
                <a:cubicBezTo>
                  <a:pt x="3492871" y="6051730"/>
                  <a:pt x="3439071" y="6021098"/>
                  <a:pt x="3412169" y="5971324"/>
                </a:cubicBezTo>
                <a:cubicBezTo>
                  <a:pt x="3412169" y="5971324"/>
                  <a:pt x="3412169" y="5971324"/>
                  <a:pt x="3173058" y="5559560"/>
                </a:cubicBezTo>
                <a:lnTo>
                  <a:pt x="3146046" y="5513043"/>
                </a:lnTo>
                <a:lnTo>
                  <a:pt x="3167300" y="5513043"/>
                </a:lnTo>
                <a:lnTo>
                  <a:pt x="3267756" y="5513043"/>
                </a:lnTo>
                <a:lnTo>
                  <a:pt x="3311396" y="5588194"/>
                </a:lnTo>
                <a:cubicBezTo>
                  <a:pt x="3478124" y="5875309"/>
                  <a:pt x="3478124" y="5875309"/>
                  <a:pt x="3478124" y="5875309"/>
                </a:cubicBezTo>
                <a:cubicBezTo>
                  <a:pt x="3501973" y="5919436"/>
                  <a:pt x="3549670" y="5946592"/>
                  <a:pt x="3599071" y="5946592"/>
                </a:cubicBezTo>
                <a:cubicBezTo>
                  <a:pt x="4387779" y="5946592"/>
                  <a:pt x="4387779" y="5946592"/>
                  <a:pt x="4387779" y="5946592"/>
                </a:cubicBezTo>
                <a:cubicBezTo>
                  <a:pt x="4438882" y="5946592"/>
                  <a:pt x="4484876" y="5919436"/>
                  <a:pt x="4510428" y="5875309"/>
                </a:cubicBezTo>
                <a:cubicBezTo>
                  <a:pt x="4903930" y="5194740"/>
                  <a:pt x="4903930" y="5194740"/>
                  <a:pt x="4903930" y="5194740"/>
                </a:cubicBezTo>
                <a:cubicBezTo>
                  <a:pt x="4929483" y="5152309"/>
                  <a:pt x="4929483" y="5098000"/>
                  <a:pt x="4903930" y="5055570"/>
                </a:cubicBezTo>
                <a:cubicBezTo>
                  <a:pt x="4510428" y="4375000"/>
                  <a:pt x="4510428" y="4375000"/>
                  <a:pt x="4510428" y="4375000"/>
                </a:cubicBezTo>
                <a:cubicBezTo>
                  <a:pt x="4497651" y="4352936"/>
                  <a:pt x="4479766" y="4335115"/>
                  <a:pt x="4458686" y="4322811"/>
                </a:cubicBezTo>
                <a:lnTo>
                  <a:pt x="4452698" y="4320302"/>
                </a:lnTo>
                <a:lnTo>
                  <a:pt x="4484794" y="4264792"/>
                </a:lnTo>
                <a:lnTo>
                  <a:pt x="4508664" y="4223507"/>
                </a:lnTo>
                <a:lnTo>
                  <a:pt x="4483907" y="4213126"/>
                </a:lnTo>
                <a:cubicBezTo>
                  <a:pt x="4470485" y="4209476"/>
                  <a:pt x="4456434" y="4207562"/>
                  <a:pt x="4442024" y="4207562"/>
                </a:cubicBezTo>
                <a:cubicBezTo>
                  <a:pt x="3552365" y="4207562"/>
                  <a:pt x="3552365" y="4207562"/>
                  <a:pt x="3552365" y="4207562"/>
                </a:cubicBezTo>
                <a:cubicBezTo>
                  <a:pt x="3496641" y="4207562"/>
                  <a:pt x="3442841" y="4238192"/>
                  <a:pt x="3415938" y="4287967"/>
                </a:cubicBezTo>
                <a:cubicBezTo>
                  <a:pt x="2970149" y="5055647"/>
                  <a:pt x="2970149" y="5055647"/>
                  <a:pt x="2970149" y="5055647"/>
                </a:cubicBezTo>
                <a:cubicBezTo>
                  <a:pt x="2941326" y="5103506"/>
                  <a:pt x="2941326" y="5164767"/>
                  <a:pt x="2970149" y="5212628"/>
                </a:cubicBezTo>
                <a:cubicBezTo>
                  <a:pt x="3025872" y="5308588"/>
                  <a:pt x="3074630" y="5392553"/>
                  <a:pt x="3117294" y="5466022"/>
                </a:cubicBezTo>
                <a:lnTo>
                  <a:pt x="3138834" y="5503115"/>
                </a:lnTo>
                <a:lnTo>
                  <a:pt x="3039048" y="5503115"/>
                </a:lnTo>
                <a:cubicBezTo>
                  <a:pt x="2728732" y="5503115"/>
                  <a:pt x="2232229" y="5503115"/>
                  <a:pt x="1437823" y="5503115"/>
                </a:cubicBezTo>
                <a:cubicBezTo>
                  <a:pt x="1305136" y="5503115"/>
                  <a:pt x="1177024" y="5430178"/>
                  <a:pt x="1112968" y="5311656"/>
                </a:cubicBezTo>
                <a:cubicBezTo>
                  <a:pt x="1112968" y="5311656"/>
                  <a:pt x="1112968" y="5311656"/>
                  <a:pt x="51474" y="3483691"/>
                </a:cubicBezTo>
                <a:cubicBezTo>
                  <a:pt x="-17158" y="3369728"/>
                  <a:pt x="-17158" y="3223855"/>
                  <a:pt x="51474" y="3109892"/>
                </a:cubicBezTo>
                <a:cubicBezTo>
                  <a:pt x="51474" y="3109892"/>
                  <a:pt x="51474" y="3109892"/>
                  <a:pt x="1112968" y="1281925"/>
                </a:cubicBezTo>
                <a:cubicBezTo>
                  <a:pt x="1177024" y="1163403"/>
                  <a:pt x="1305136" y="1090467"/>
                  <a:pt x="1437823" y="1090467"/>
                </a:cubicBezTo>
                <a:cubicBezTo>
                  <a:pt x="1437823" y="1090467"/>
                  <a:pt x="1437823" y="1090467"/>
                  <a:pt x="3556238" y="1090467"/>
                </a:cubicBezTo>
                <a:cubicBezTo>
                  <a:pt x="3693500" y="1090467"/>
                  <a:pt x="3817038" y="1163403"/>
                  <a:pt x="3885668" y="1281925"/>
                </a:cubicBezTo>
                <a:cubicBezTo>
                  <a:pt x="3885668" y="1281925"/>
                  <a:pt x="3885668" y="1281925"/>
                  <a:pt x="4942588" y="3109892"/>
                </a:cubicBezTo>
                <a:cubicBezTo>
                  <a:pt x="5011220" y="3223855"/>
                  <a:pt x="5011220" y="3369728"/>
                  <a:pt x="4942588" y="3483691"/>
                </a:cubicBezTo>
                <a:cubicBezTo>
                  <a:pt x="4942588" y="3483691"/>
                  <a:pt x="4942588" y="3483691"/>
                  <a:pt x="4550147" y="4162428"/>
                </a:cubicBezTo>
                <a:lnTo>
                  <a:pt x="4517072" y="4219628"/>
                </a:lnTo>
                <a:lnTo>
                  <a:pt x="4518236" y="4220116"/>
                </a:lnTo>
                <a:cubicBezTo>
                  <a:pt x="4542015" y="4233996"/>
                  <a:pt x="4562190" y="4254096"/>
                  <a:pt x="4576603" y="4278984"/>
                </a:cubicBezTo>
                <a:cubicBezTo>
                  <a:pt x="4576603" y="4278984"/>
                  <a:pt x="4576603" y="4278984"/>
                  <a:pt x="5020470" y="5046664"/>
                </a:cubicBezTo>
                <a:cubicBezTo>
                  <a:pt x="5049294" y="5094524"/>
                  <a:pt x="5049294" y="5155785"/>
                  <a:pt x="5020470" y="5203646"/>
                </a:cubicBezTo>
                <a:cubicBezTo>
                  <a:pt x="5020470" y="5203646"/>
                  <a:pt x="5020470" y="5203646"/>
                  <a:pt x="4576603" y="5971324"/>
                </a:cubicBezTo>
                <a:cubicBezTo>
                  <a:pt x="4547780" y="6021098"/>
                  <a:pt x="4495898" y="6051730"/>
                  <a:pt x="4438254" y="605173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itre 6">
            <a:extLst>
              <a:ext uri="{FF2B5EF4-FFF2-40B4-BE49-F238E27FC236}">
                <a16:creationId xmlns:a16="http://schemas.microsoft.com/office/drawing/2014/main" id="{76646D89-D2F9-4F68-8578-6C3A27A2D917}"/>
              </a:ext>
            </a:extLst>
          </p:cNvPr>
          <p:cNvSpPr>
            <a:spLocks noGrp="1"/>
          </p:cNvSpPr>
          <p:nvPr>
            <p:ph type="title"/>
          </p:nvPr>
        </p:nvSpPr>
        <p:spPr>
          <a:xfrm>
            <a:off x="1144988" y="561713"/>
            <a:ext cx="5376722" cy="2270144"/>
          </a:xfrm>
        </p:spPr>
        <p:txBody>
          <a:bodyPr vert="horz" lIns="91440" tIns="45720" rIns="91440" bIns="45720" rtlCol="0" anchor="b">
            <a:normAutofit/>
          </a:bodyPr>
          <a:lstStyle/>
          <a:p>
            <a:r>
              <a:rPr lang="en-US" sz="4800" dirty="0"/>
              <a:t>MapReduce</a:t>
            </a:r>
          </a:p>
        </p:txBody>
      </p:sp>
      <p:pic>
        <p:nvPicPr>
          <p:cNvPr id="12" name="Graphique 11" descr="Shredder">
            <a:extLst>
              <a:ext uri="{FF2B5EF4-FFF2-40B4-BE49-F238E27FC236}">
                <a16:creationId xmlns:a16="http://schemas.microsoft.com/office/drawing/2014/main" id="{3D994B64-0184-440D-8A52-793AED188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0500" y="4018964"/>
            <a:ext cx="1873047" cy="1873047"/>
          </a:xfrm>
          <a:prstGeom prst="rect">
            <a:avLst/>
          </a:prstGeom>
        </p:spPr>
      </p:pic>
      <p:pic>
        <p:nvPicPr>
          <p:cNvPr id="24" name="Graphic 23" descr="Filtrer contour">
            <a:extLst>
              <a:ext uri="{FF2B5EF4-FFF2-40B4-BE49-F238E27FC236}">
                <a16:creationId xmlns:a16="http://schemas.microsoft.com/office/drawing/2014/main" id="{6AEFEF9B-C256-4686-9A21-D5D6CC5870E9}"/>
              </a:ext>
            </a:extLst>
          </p:cNvPr>
          <p:cNvPicPr>
            <a:picLocks noChangeAspect="1"/>
          </p:cNvPicPr>
          <p:nvPr/>
        </p:nvPicPr>
        <p:blipFill>
          <a:blip r:embed="rId4">
            <a:extLst>
              <a:ext uri="{96DAC541-7B7A-43D3-8B79-37D633B846F1}">
                <asvg:svgBlip xmlns:asvg="http://schemas.microsoft.com/office/drawing/2016/SVG/main" r:embed="rId5"/>
              </a:ext>
            </a:extLst>
          </a:blip>
          <a:stretch/>
        </p:blipFill>
        <p:spPr>
          <a:xfrm>
            <a:off x="7955028" y="1909854"/>
            <a:ext cx="2846216" cy="2846216"/>
          </a:xfrm>
          <a:prstGeom prst="rect">
            <a:avLst/>
          </a:prstGeom>
        </p:spPr>
      </p:pic>
    </p:spTree>
    <p:extLst>
      <p:ext uri="{BB962C8B-B14F-4D97-AF65-F5344CB8AC3E}">
        <p14:creationId xmlns:p14="http://schemas.microsoft.com/office/powerpoint/2010/main" val="107161144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2278AD97-CD96-49B5-A4B9-C922245C175F}"/>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kern="1200" dirty="0">
                <a:solidFill>
                  <a:schemeClr val="tx1"/>
                </a:solidFill>
                <a:latin typeface="+mj-lt"/>
                <a:ea typeface="+mj-ea"/>
                <a:cs typeface="+mj-cs"/>
              </a:rPr>
              <a:t>Preferred payment type </a:t>
            </a:r>
          </a:p>
        </p:txBody>
      </p:sp>
      <p:sp>
        <p:nvSpPr>
          <p:cNvPr id="68" name="Freeform: Shape 67">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Gráfico 36" descr="Money">
            <a:extLst>
              <a:ext uri="{FF2B5EF4-FFF2-40B4-BE49-F238E27FC236}">
                <a16:creationId xmlns:a16="http://schemas.microsoft.com/office/drawing/2014/main" id="{674D09DB-2655-4F7E-9D79-C588B8ED26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22195402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re 6">
            <a:extLst>
              <a:ext uri="{FF2B5EF4-FFF2-40B4-BE49-F238E27FC236}">
                <a16:creationId xmlns:a16="http://schemas.microsoft.com/office/drawing/2014/main" id="{34AB0113-56E9-4A27-A0E5-FFA2EDDA7636}"/>
              </a:ext>
            </a:extLst>
          </p:cNvPr>
          <p:cNvSpPr>
            <a:spLocks noGrp="1"/>
          </p:cNvSpPr>
          <p:nvPr>
            <p:ph type="title"/>
          </p:nvPr>
        </p:nvSpPr>
        <p:spPr>
          <a:xfrm>
            <a:off x="643467" y="321734"/>
            <a:ext cx="10905066" cy="1135737"/>
          </a:xfrm>
        </p:spPr>
        <p:txBody>
          <a:bodyPr>
            <a:normAutofit/>
          </a:bodyPr>
          <a:lstStyle/>
          <a:p>
            <a:r>
              <a:rPr lang="en-US" sz="3600" dirty="0"/>
              <a:t>Payment</a:t>
            </a:r>
            <a:r>
              <a:rPr lang="fr-FR" sz="3600" dirty="0"/>
              <a:t> type</a:t>
            </a:r>
          </a:p>
        </p:txBody>
      </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Isosceles Triangle 1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0" name="Espace réservé du contenu 7">
            <a:extLst>
              <a:ext uri="{FF2B5EF4-FFF2-40B4-BE49-F238E27FC236}">
                <a16:creationId xmlns:a16="http://schemas.microsoft.com/office/drawing/2014/main" id="{58543802-8D49-44CB-A838-59A1BDD42FD3}"/>
              </a:ext>
            </a:extLst>
          </p:cNvPr>
          <p:cNvGraphicFramePr>
            <a:graphicFrameLocks noGrp="1"/>
          </p:cNvGraphicFramePr>
          <p:nvPr>
            <p:ph idx="1"/>
            <p:extLst>
              <p:ext uri="{D42A27DB-BD31-4B8C-83A1-F6EECF244321}">
                <p14:modId xmlns:p14="http://schemas.microsoft.com/office/powerpoint/2010/main" val="424817533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86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4F78C3DB-5B13-46A3-9B2F-1B3697BD59C3}"/>
                                            </p:graphicEl>
                                          </p:spTgt>
                                        </p:tgtEl>
                                        <p:attrNameLst>
                                          <p:attrName>style.visibility</p:attrName>
                                        </p:attrNameLst>
                                      </p:cBhvr>
                                      <p:to>
                                        <p:strVal val="visible"/>
                                      </p:to>
                                    </p:set>
                                    <p:animEffect transition="in" filter="fade">
                                      <p:cBhvr>
                                        <p:cTn id="7" dur="500"/>
                                        <p:tgtEl>
                                          <p:spTgt spid="10">
                                            <p:graphicEl>
                                              <a:dgm id="{4F78C3DB-5B13-46A3-9B2F-1B3697BD59C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DE98CB79-B103-4A63-82CA-8ECBC0A8DEBD}"/>
                                            </p:graphicEl>
                                          </p:spTgt>
                                        </p:tgtEl>
                                        <p:attrNameLst>
                                          <p:attrName>style.visibility</p:attrName>
                                        </p:attrNameLst>
                                      </p:cBhvr>
                                      <p:to>
                                        <p:strVal val="visible"/>
                                      </p:to>
                                    </p:set>
                                    <p:animEffect transition="in" filter="fade">
                                      <p:cBhvr>
                                        <p:cTn id="12" dur="500"/>
                                        <p:tgtEl>
                                          <p:spTgt spid="10">
                                            <p:graphicEl>
                                              <a:dgm id="{DE98CB79-B103-4A63-82CA-8ECBC0A8DEB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graphicEl>
                                              <a:dgm id="{18325516-802E-4D0B-B1CC-B45F4658065A}"/>
                                            </p:graphicEl>
                                          </p:spTgt>
                                        </p:tgtEl>
                                        <p:attrNameLst>
                                          <p:attrName>style.visibility</p:attrName>
                                        </p:attrNameLst>
                                      </p:cBhvr>
                                      <p:to>
                                        <p:strVal val="visible"/>
                                      </p:to>
                                    </p:set>
                                    <p:animEffect transition="in" filter="fade">
                                      <p:cBhvr>
                                        <p:cTn id="17" dur="500"/>
                                        <p:tgtEl>
                                          <p:spTgt spid="10">
                                            <p:graphicEl>
                                              <a:dgm id="{18325516-802E-4D0B-B1CC-B45F4658065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graphicEl>
                                              <a:dgm id="{FDDB7838-436B-4AAB-9766-F0D73D021A97}"/>
                                            </p:graphicEl>
                                          </p:spTgt>
                                        </p:tgtEl>
                                        <p:attrNameLst>
                                          <p:attrName>style.visibility</p:attrName>
                                        </p:attrNameLst>
                                      </p:cBhvr>
                                      <p:to>
                                        <p:strVal val="visible"/>
                                      </p:to>
                                    </p:set>
                                    <p:animEffect transition="in" filter="fade">
                                      <p:cBhvr>
                                        <p:cTn id="22" dur="500"/>
                                        <p:tgtEl>
                                          <p:spTgt spid="10">
                                            <p:graphicEl>
                                              <a:dgm id="{FDDB7838-436B-4AAB-9766-F0D73D021A9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graphicEl>
                                              <a:dgm id="{10D9A170-41EC-4A0E-8ED8-7A4D670F65C4}"/>
                                            </p:graphicEl>
                                          </p:spTgt>
                                        </p:tgtEl>
                                        <p:attrNameLst>
                                          <p:attrName>style.visibility</p:attrName>
                                        </p:attrNameLst>
                                      </p:cBhvr>
                                      <p:to>
                                        <p:strVal val="visible"/>
                                      </p:to>
                                    </p:set>
                                    <p:animEffect transition="in" filter="fade">
                                      <p:cBhvr>
                                        <p:cTn id="27" dur="500"/>
                                        <p:tgtEl>
                                          <p:spTgt spid="10">
                                            <p:graphicEl>
                                              <a:dgm id="{10D9A170-41EC-4A0E-8ED8-7A4D670F65C4}"/>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graphicEl>
                                              <a:dgm id="{D0B5F446-254A-49C9-9D68-3F50DAA7FCF9}"/>
                                            </p:graphicEl>
                                          </p:spTgt>
                                        </p:tgtEl>
                                        <p:attrNameLst>
                                          <p:attrName>style.visibility</p:attrName>
                                        </p:attrNameLst>
                                      </p:cBhvr>
                                      <p:to>
                                        <p:strVal val="visible"/>
                                      </p:to>
                                    </p:set>
                                    <p:animEffect transition="in" filter="fade">
                                      <p:cBhvr>
                                        <p:cTn id="32" dur="500"/>
                                        <p:tgtEl>
                                          <p:spTgt spid="10">
                                            <p:graphicEl>
                                              <a:dgm id="{D0B5F446-254A-49C9-9D68-3F50DAA7FCF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re 6">
            <a:extLst>
              <a:ext uri="{FF2B5EF4-FFF2-40B4-BE49-F238E27FC236}">
                <a16:creationId xmlns:a16="http://schemas.microsoft.com/office/drawing/2014/main" id="{ACFCB795-0A1E-478E-9788-7C97F30A3160}"/>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dirty="0"/>
              <a:t>Preferred payment type Mapreducer</a:t>
            </a:r>
          </a:p>
        </p:txBody>
      </p:sp>
      <p:sp>
        <p:nvSpPr>
          <p:cNvPr id="13"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2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 name="Espace réservé du contenu 8">
            <a:extLst>
              <a:ext uri="{FF2B5EF4-FFF2-40B4-BE49-F238E27FC236}">
                <a16:creationId xmlns:a16="http://schemas.microsoft.com/office/drawing/2014/main" id="{3C789AF4-F9AD-489C-B389-EED55204D9D6}"/>
              </a:ext>
            </a:extLst>
          </p:cNvPr>
          <p:cNvGraphicFramePr>
            <a:graphicFrameLocks noGrp="1"/>
          </p:cNvGraphicFramePr>
          <p:nvPr>
            <p:ph idx="1"/>
            <p:extLst>
              <p:ext uri="{D42A27DB-BD31-4B8C-83A1-F6EECF244321}">
                <p14:modId xmlns:p14="http://schemas.microsoft.com/office/powerpoint/2010/main" val="2345444629"/>
              </p:ext>
            </p:extLst>
          </p:nvPr>
        </p:nvGraphicFramePr>
        <p:xfrm>
          <a:off x="507030" y="1505752"/>
          <a:ext cx="10905066"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Espace réservé du pied de page 4">
            <a:extLst>
              <a:ext uri="{FF2B5EF4-FFF2-40B4-BE49-F238E27FC236}">
                <a16:creationId xmlns:a16="http://schemas.microsoft.com/office/drawing/2014/main" id="{F31A6CA6-1A1B-4F69-BFFB-766B676BDDDF}"/>
              </a:ext>
            </a:extLst>
          </p:cNvPr>
          <p:cNvSpPr txBox="1">
            <a:spLocks/>
          </p:cNvSpPr>
          <p:nvPr/>
        </p:nvSpPr>
        <p:spPr>
          <a:xfrm>
            <a:off x="2545845" y="5190875"/>
            <a:ext cx="1818861" cy="322746"/>
          </a:xfrm>
          <a:prstGeom prst="rect">
            <a:avLst/>
          </a:prstGeom>
          <a:ln>
            <a:solidFill>
              <a:schemeClr val="accent1"/>
            </a:solidFill>
          </a:ln>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dirty="0">
                <a:solidFill>
                  <a:schemeClr val="tx1"/>
                </a:solidFill>
              </a:rPr>
              <a:t>(payement type  ,  1)</a:t>
            </a:r>
          </a:p>
        </p:txBody>
      </p:sp>
      <p:sp>
        <p:nvSpPr>
          <p:cNvPr id="10" name="Espace réservé du pied de page 4">
            <a:extLst>
              <a:ext uri="{FF2B5EF4-FFF2-40B4-BE49-F238E27FC236}">
                <a16:creationId xmlns:a16="http://schemas.microsoft.com/office/drawing/2014/main" id="{FF4A7523-366E-4292-B9FB-2DC8FA0FF54C}"/>
              </a:ext>
            </a:extLst>
          </p:cNvPr>
          <p:cNvSpPr txBox="1">
            <a:spLocks/>
          </p:cNvSpPr>
          <p:nvPr/>
        </p:nvSpPr>
        <p:spPr>
          <a:xfrm>
            <a:off x="5959563" y="1898229"/>
            <a:ext cx="1818861" cy="322746"/>
          </a:xfrm>
          <a:prstGeom prst="rect">
            <a:avLst/>
          </a:prstGeom>
          <a:ln>
            <a:solidFill>
              <a:schemeClr val="accent1"/>
            </a:solidFill>
          </a:ln>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dirty="0">
                <a:solidFill>
                  <a:schemeClr val="tx1"/>
                </a:solidFill>
              </a:rPr>
              <a:t>(payement type  ,  1)</a:t>
            </a:r>
          </a:p>
        </p:txBody>
      </p:sp>
    </p:spTree>
    <p:extLst>
      <p:ext uri="{BB962C8B-B14F-4D97-AF65-F5344CB8AC3E}">
        <p14:creationId xmlns:p14="http://schemas.microsoft.com/office/powerpoint/2010/main" val="151673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graphicEl>
                                              <a:dgm id="{62F1E545-0D1F-4894-A3CF-631B12162119}"/>
                                            </p:graphicEl>
                                          </p:spTgt>
                                        </p:tgtEl>
                                        <p:attrNameLst>
                                          <p:attrName>style.visibility</p:attrName>
                                        </p:attrNameLst>
                                      </p:cBhvr>
                                      <p:to>
                                        <p:strVal val="visible"/>
                                      </p:to>
                                    </p:set>
                                    <p:anim calcmode="lin" valueType="num">
                                      <p:cBhvr additive="base">
                                        <p:cTn id="7" dur="500" fill="hold"/>
                                        <p:tgtEl>
                                          <p:spTgt spid="9">
                                            <p:graphicEl>
                                              <a:dgm id="{62F1E545-0D1F-4894-A3CF-631B12162119}"/>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graphicEl>
                                              <a:dgm id="{62F1E545-0D1F-4894-A3CF-631B12162119}"/>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graphicEl>
                                              <a:dgm id="{95B6D2FC-E7B2-4E46-B782-FDB69CA677C7}"/>
                                            </p:graphicEl>
                                          </p:spTgt>
                                        </p:tgtEl>
                                        <p:attrNameLst>
                                          <p:attrName>style.visibility</p:attrName>
                                        </p:attrNameLst>
                                      </p:cBhvr>
                                      <p:to>
                                        <p:strVal val="visible"/>
                                      </p:to>
                                    </p:set>
                                    <p:anim calcmode="lin" valueType="num">
                                      <p:cBhvr additive="base">
                                        <p:cTn id="13" dur="500" fill="hold"/>
                                        <p:tgtEl>
                                          <p:spTgt spid="9">
                                            <p:graphicEl>
                                              <a:dgm id="{95B6D2FC-E7B2-4E46-B782-FDB69CA677C7}"/>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graphicEl>
                                              <a:dgm id="{95B6D2FC-E7B2-4E46-B782-FDB69CA677C7}"/>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graphicEl>
                                              <a:dgm id="{62CD7568-6693-49B2-976B-5EF592862D39}"/>
                                            </p:graphicEl>
                                          </p:spTgt>
                                        </p:tgtEl>
                                        <p:attrNameLst>
                                          <p:attrName>style.visibility</p:attrName>
                                        </p:attrNameLst>
                                      </p:cBhvr>
                                      <p:to>
                                        <p:strVal val="visible"/>
                                      </p:to>
                                    </p:set>
                                    <p:anim calcmode="lin" valueType="num">
                                      <p:cBhvr additive="base">
                                        <p:cTn id="19" dur="500" fill="hold"/>
                                        <p:tgtEl>
                                          <p:spTgt spid="9">
                                            <p:graphicEl>
                                              <a:dgm id="{62CD7568-6693-49B2-976B-5EF592862D39}"/>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graphicEl>
                                              <a:dgm id="{62CD7568-6693-49B2-976B-5EF592862D39}"/>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arn(inVertical)">
                                      <p:cBhvr>
                                        <p:cTn id="25" dur="500"/>
                                        <p:tgtEl>
                                          <p:spTgt spid="24"/>
                                        </p:tgtEl>
                                      </p:cBhvr>
                                    </p:animEffect>
                                  </p:childTnLst>
                                </p:cTn>
                              </p:par>
                              <p:par>
                                <p:cTn id="26" presetID="2" presetClass="entr" presetSubtype="4" fill="hold" grpId="0" nodeType="withEffect">
                                  <p:stCondLst>
                                    <p:cond delay="0"/>
                                  </p:stCondLst>
                                  <p:childTnLst>
                                    <p:set>
                                      <p:cBhvr>
                                        <p:cTn id="27" dur="1" fill="hold">
                                          <p:stCondLst>
                                            <p:cond delay="0"/>
                                          </p:stCondLst>
                                        </p:cTn>
                                        <p:tgtEl>
                                          <p:spTgt spid="9">
                                            <p:graphicEl>
                                              <a:dgm id="{E076F6D1-0BB6-47F3-B680-9B44E14C6866}"/>
                                            </p:graphicEl>
                                          </p:spTgt>
                                        </p:tgtEl>
                                        <p:attrNameLst>
                                          <p:attrName>style.visibility</p:attrName>
                                        </p:attrNameLst>
                                      </p:cBhvr>
                                      <p:to>
                                        <p:strVal val="visible"/>
                                      </p:to>
                                    </p:set>
                                    <p:anim calcmode="lin" valueType="num">
                                      <p:cBhvr additive="base">
                                        <p:cTn id="28" dur="500" fill="hold"/>
                                        <p:tgtEl>
                                          <p:spTgt spid="9">
                                            <p:graphicEl>
                                              <a:dgm id="{E076F6D1-0BB6-47F3-B680-9B44E14C6866}"/>
                                            </p:graphic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graphicEl>
                                              <a:dgm id="{E076F6D1-0BB6-47F3-B680-9B44E14C6866}"/>
                                            </p:graphic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9">
                                            <p:graphicEl>
                                              <a:dgm id="{AAEFFEC4-2447-4181-90CD-7433DD9756F2}"/>
                                            </p:graphicEl>
                                          </p:spTgt>
                                        </p:tgtEl>
                                        <p:attrNameLst>
                                          <p:attrName>style.visibility</p:attrName>
                                        </p:attrNameLst>
                                      </p:cBhvr>
                                      <p:to>
                                        <p:strVal val="visible"/>
                                      </p:to>
                                    </p:set>
                                    <p:anim calcmode="lin" valueType="num">
                                      <p:cBhvr additive="base">
                                        <p:cTn id="34" dur="500" fill="hold"/>
                                        <p:tgtEl>
                                          <p:spTgt spid="9">
                                            <p:graphicEl>
                                              <a:dgm id="{AAEFFEC4-2447-4181-90CD-7433DD9756F2}"/>
                                            </p:graphicEl>
                                          </p:spTgt>
                                        </p:tgtEl>
                                        <p:attrNameLst>
                                          <p:attrName>ppt_x</p:attrName>
                                        </p:attrNameLst>
                                      </p:cBhvr>
                                      <p:tavLst>
                                        <p:tav tm="0">
                                          <p:val>
                                            <p:strVal val="#ppt_x"/>
                                          </p:val>
                                        </p:tav>
                                        <p:tav tm="100000">
                                          <p:val>
                                            <p:strVal val="#ppt_x"/>
                                          </p:val>
                                        </p:tav>
                                      </p:tavLst>
                                    </p:anim>
                                    <p:anim calcmode="lin" valueType="num">
                                      <p:cBhvr additive="base">
                                        <p:cTn id="35" dur="500" fill="hold"/>
                                        <p:tgtEl>
                                          <p:spTgt spid="9">
                                            <p:graphicEl>
                                              <a:dgm id="{AAEFFEC4-2447-4181-90CD-7433DD9756F2}"/>
                                            </p:graphic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9">
                                            <p:graphicEl>
                                              <a:dgm id="{4BADA9CD-7161-43CA-AE8A-2194E1B7077D}"/>
                                            </p:graphicEl>
                                          </p:spTgt>
                                        </p:tgtEl>
                                        <p:attrNameLst>
                                          <p:attrName>style.visibility</p:attrName>
                                        </p:attrNameLst>
                                      </p:cBhvr>
                                      <p:to>
                                        <p:strVal val="visible"/>
                                      </p:to>
                                    </p:set>
                                    <p:anim calcmode="lin" valueType="num">
                                      <p:cBhvr additive="base">
                                        <p:cTn id="40" dur="500" fill="hold"/>
                                        <p:tgtEl>
                                          <p:spTgt spid="9">
                                            <p:graphicEl>
                                              <a:dgm id="{4BADA9CD-7161-43CA-AE8A-2194E1B7077D}"/>
                                            </p:graphicEl>
                                          </p:spTgt>
                                        </p:tgtEl>
                                        <p:attrNameLst>
                                          <p:attrName>ppt_x</p:attrName>
                                        </p:attrNameLst>
                                      </p:cBhvr>
                                      <p:tavLst>
                                        <p:tav tm="0">
                                          <p:val>
                                            <p:strVal val="#ppt_x"/>
                                          </p:val>
                                        </p:tav>
                                        <p:tav tm="100000">
                                          <p:val>
                                            <p:strVal val="#ppt_x"/>
                                          </p:val>
                                        </p:tav>
                                      </p:tavLst>
                                    </p:anim>
                                    <p:anim calcmode="lin" valueType="num">
                                      <p:cBhvr additive="base">
                                        <p:cTn id="41" dur="500" fill="hold"/>
                                        <p:tgtEl>
                                          <p:spTgt spid="9">
                                            <p:graphicEl>
                                              <a:dgm id="{4BADA9CD-7161-43CA-AE8A-2194E1B7077D}"/>
                                            </p:graphic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arn(inVertical)">
                                      <p:cBhvr>
                                        <p:cTn id="46" dur="500"/>
                                        <p:tgtEl>
                                          <p:spTgt spid="10"/>
                                        </p:tgtEl>
                                      </p:cBhvr>
                                    </p:animEffect>
                                  </p:childTnLst>
                                </p:cTn>
                              </p:par>
                              <p:par>
                                <p:cTn id="47" presetID="2" presetClass="entr" presetSubtype="4" fill="hold" grpId="0" nodeType="withEffect">
                                  <p:stCondLst>
                                    <p:cond delay="0"/>
                                  </p:stCondLst>
                                  <p:childTnLst>
                                    <p:set>
                                      <p:cBhvr>
                                        <p:cTn id="48" dur="1" fill="hold">
                                          <p:stCondLst>
                                            <p:cond delay="0"/>
                                          </p:stCondLst>
                                        </p:cTn>
                                        <p:tgtEl>
                                          <p:spTgt spid="9">
                                            <p:graphicEl>
                                              <a:dgm id="{4D150DE0-4B48-4E15-AE9B-B1EFD7AA773F}"/>
                                            </p:graphicEl>
                                          </p:spTgt>
                                        </p:tgtEl>
                                        <p:attrNameLst>
                                          <p:attrName>style.visibility</p:attrName>
                                        </p:attrNameLst>
                                      </p:cBhvr>
                                      <p:to>
                                        <p:strVal val="visible"/>
                                      </p:to>
                                    </p:set>
                                    <p:anim calcmode="lin" valueType="num">
                                      <p:cBhvr additive="base">
                                        <p:cTn id="49" dur="500" fill="hold"/>
                                        <p:tgtEl>
                                          <p:spTgt spid="9">
                                            <p:graphicEl>
                                              <a:dgm id="{4D150DE0-4B48-4E15-AE9B-B1EFD7AA773F}"/>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graphicEl>
                                              <a:dgm id="{4D150DE0-4B48-4E15-AE9B-B1EFD7AA773F}"/>
                                            </p:graphic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
                                            <p:graphicEl>
                                              <a:dgm id="{CA37382F-3232-4E84-8512-D71C6607DD7D}"/>
                                            </p:graphicEl>
                                          </p:spTgt>
                                        </p:tgtEl>
                                        <p:attrNameLst>
                                          <p:attrName>style.visibility</p:attrName>
                                        </p:attrNameLst>
                                      </p:cBhvr>
                                      <p:to>
                                        <p:strVal val="visible"/>
                                      </p:to>
                                    </p:set>
                                    <p:anim calcmode="lin" valueType="num">
                                      <p:cBhvr additive="base">
                                        <p:cTn id="55" dur="500" fill="hold"/>
                                        <p:tgtEl>
                                          <p:spTgt spid="9">
                                            <p:graphicEl>
                                              <a:dgm id="{CA37382F-3232-4E84-8512-D71C6607DD7D}"/>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9">
                                            <p:graphicEl>
                                              <a:dgm id="{CA37382F-3232-4E84-8512-D71C6607DD7D}"/>
                                            </p:graphic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9">
                                            <p:graphicEl>
                                              <a:dgm id="{6AE2F7DC-3C90-40BA-81C5-7FAA04B73A8B}"/>
                                            </p:graphicEl>
                                          </p:spTgt>
                                        </p:tgtEl>
                                        <p:attrNameLst>
                                          <p:attrName>style.visibility</p:attrName>
                                        </p:attrNameLst>
                                      </p:cBhvr>
                                      <p:to>
                                        <p:strVal val="visible"/>
                                      </p:to>
                                    </p:set>
                                    <p:anim calcmode="lin" valueType="num">
                                      <p:cBhvr additive="base">
                                        <p:cTn id="61" dur="500" fill="hold"/>
                                        <p:tgtEl>
                                          <p:spTgt spid="9">
                                            <p:graphicEl>
                                              <a:dgm id="{6AE2F7DC-3C90-40BA-81C5-7FAA04B73A8B}"/>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9">
                                            <p:graphicEl>
                                              <a:dgm id="{6AE2F7DC-3C90-40BA-81C5-7FAA04B73A8B}"/>
                                            </p:graphic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9">
                                            <p:graphicEl>
                                              <a:dgm id="{00F26F2B-C693-430C-8537-34962648F8B9}"/>
                                            </p:graphicEl>
                                          </p:spTgt>
                                        </p:tgtEl>
                                        <p:attrNameLst>
                                          <p:attrName>style.visibility</p:attrName>
                                        </p:attrNameLst>
                                      </p:cBhvr>
                                      <p:to>
                                        <p:strVal val="visible"/>
                                      </p:to>
                                    </p:set>
                                    <p:anim calcmode="lin" valueType="num">
                                      <p:cBhvr additive="base">
                                        <p:cTn id="65" dur="500" fill="hold"/>
                                        <p:tgtEl>
                                          <p:spTgt spid="9">
                                            <p:graphicEl>
                                              <a:dgm id="{00F26F2B-C693-430C-8537-34962648F8B9}"/>
                                            </p:graphicEl>
                                          </p:spTgt>
                                        </p:tgtEl>
                                        <p:attrNameLst>
                                          <p:attrName>ppt_x</p:attrName>
                                        </p:attrNameLst>
                                      </p:cBhvr>
                                      <p:tavLst>
                                        <p:tav tm="0">
                                          <p:val>
                                            <p:strVal val="#ppt_x"/>
                                          </p:val>
                                        </p:tav>
                                        <p:tav tm="100000">
                                          <p:val>
                                            <p:strVal val="#ppt_x"/>
                                          </p:val>
                                        </p:tav>
                                      </p:tavLst>
                                    </p:anim>
                                    <p:anim calcmode="lin" valueType="num">
                                      <p:cBhvr additive="base">
                                        <p:cTn id="66" dur="500" fill="hold"/>
                                        <p:tgtEl>
                                          <p:spTgt spid="9">
                                            <p:graphicEl>
                                              <a:dgm id="{00F26F2B-C693-430C-8537-34962648F8B9}"/>
                                            </p:graphic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
                                            <p:graphicEl>
                                              <a:dgm id="{1D1B4AB3-38C8-4CD9-B096-E07729ACD9C6}"/>
                                            </p:graphicEl>
                                          </p:spTgt>
                                        </p:tgtEl>
                                        <p:attrNameLst>
                                          <p:attrName>style.visibility</p:attrName>
                                        </p:attrNameLst>
                                      </p:cBhvr>
                                      <p:to>
                                        <p:strVal val="visible"/>
                                      </p:to>
                                    </p:set>
                                    <p:anim calcmode="lin" valueType="num">
                                      <p:cBhvr additive="base">
                                        <p:cTn id="71" dur="500" fill="hold"/>
                                        <p:tgtEl>
                                          <p:spTgt spid="9">
                                            <p:graphicEl>
                                              <a:dgm id="{1D1B4AB3-38C8-4CD9-B096-E07729ACD9C6}"/>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9">
                                            <p:graphicEl>
                                              <a:dgm id="{1D1B4AB3-38C8-4CD9-B096-E07729ACD9C6}"/>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P spid="24"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5">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re 7">
            <a:extLst>
              <a:ext uri="{FF2B5EF4-FFF2-40B4-BE49-F238E27FC236}">
                <a16:creationId xmlns:a16="http://schemas.microsoft.com/office/drawing/2014/main" id="{510C5B0D-EE12-4632-9871-E45B85BEFA4F}"/>
              </a:ext>
            </a:extLst>
          </p:cNvPr>
          <p:cNvSpPr>
            <a:spLocks noGrp="1"/>
          </p:cNvSpPr>
          <p:nvPr>
            <p:ph type="title"/>
          </p:nvPr>
        </p:nvSpPr>
        <p:spPr>
          <a:xfrm>
            <a:off x="965199" y="851517"/>
            <a:ext cx="5130795" cy="1461778"/>
          </a:xfrm>
        </p:spPr>
        <p:txBody>
          <a:bodyPr vert="horz" lIns="91440" tIns="45720" rIns="91440" bIns="45720" rtlCol="0" anchor="ctr">
            <a:normAutofit/>
          </a:bodyPr>
          <a:lstStyle/>
          <a:p>
            <a:pPr algn="l"/>
            <a:r>
              <a:rPr lang="en-US" sz="4000" kern="1200" dirty="0">
                <a:solidFill>
                  <a:schemeClr val="tx1"/>
                </a:solidFill>
                <a:latin typeface="+mj-lt"/>
                <a:ea typeface="+mj-ea"/>
                <a:cs typeface="+mj-cs"/>
              </a:rPr>
              <a:t>Plan</a:t>
            </a:r>
          </a:p>
        </p:txBody>
      </p:sp>
      <p:sp>
        <p:nvSpPr>
          <p:cNvPr id="32" name="Espace réservé du graphique SmartArt 31">
            <a:extLst>
              <a:ext uri="{FF2B5EF4-FFF2-40B4-BE49-F238E27FC236}">
                <a16:creationId xmlns:a16="http://schemas.microsoft.com/office/drawing/2014/main" id="{AB056D48-81B0-40F1-A805-E16869D42F1A}"/>
              </a:ext>
            </a:extLst>
          </p:cNvPr>
          <p:cNvSpPr>
            <a:spLocks noGrp="1"/>
          </p:cNvSpPr>
          <p:nvPr>
            <p:ph type="dgm" sz="quarter" idx="15"/>
          </p:nvPr>
        </p:nvSpPr>
        <p:spPr>
          <a:xfrm>
            <a:off x="965200" y="2470248"/>
            <a:ext cx="4048344" cy="3536236"/>
          </a:xfrm>
        </p:spPr>
        <p:txBody>
          <a:bodyPr vert="horz" lIns="91440" tIns="45720" rIns="91440" bIns="45720" rtlCol="0">
            <a:normAutofit/>
          </a:bodyPr>
          <a:lstStyle/>
          <a:p>
            <a:pPr lvl="0"/>
            <a:r>
              <a:rPr lang="en-US" sz="2400" b="0" cap="none" spc="0" dirty="0">
                <a:solidFill>
                  <a:sysClr val="windowText" lastClr="000000"/>
                </a:solidFill>
                <a:effectLst/>
              </a:rPr>
              <a:t>Installation</a:t>
            </a:r>
          </a:p>
          <a:p>
            <a:pPr lvl="0"/>
            <a:r>
              <a:rPr lang="en-US" sz="2400" b="0" cap="none" spc="0" dirty="0">
                <a:solidFill>
                  <a:sysClr val="windowText" lastClr="000000"/>
                </a:solidFill>
                <a:effectLst/>
              </a:rPr>
              <a:t>Upload files to HDFS</a:t>
            </a:r>
          </a:p>
          <a:p>
            <a:pPr lvl="0"/>
            <a:r>
              <a:rPr lang="en-US" sz="2400" b="0" cap="none" spc="0" dirty="0">
                <a:solidFill>
                  <a:sysClr val="windowText" lastClr="000000"/>
                </a:solidFill>
                <a:effectLst/>
              </a:rPr>
              <a:t>MapReduce</a:t>
            </a:r>
          </a:p>
          <a:p>
            <a:pPr lvl="0"/>
            <a:r>
              <a:rPr lang="en-US" sz="2400" dirty="0">
                <a:solidFill>
                  <a:sysClr val="windowText" lastClr="000000"/>
                </a:solidFill>
              </a:rPr>
              <a:t>Command</a:t>
            </a:r>
            <a:endParaRPr lang="en-US" sz="2400" b="0" cap="none" spc="0" dirty="0">
              <a:solidFill>
                <a:sysClr val="windowText" lastClr="000000"/>
              </a:solidFill>
              <a:effectLst/>
            </a:endParaRPr>
          </a:p>
          <a:p>
            <a:pPr lvl="0"/>
            <a:r>
              <a:rPr lang="en-US" sz="2400" b="0" cap="none" spc="0" dirty="0">
                <a:solidFill>
                  <a:sysClr val="windowText" lastClr="000000"/>
                </a:solidFill>
                <a:effectLst/>
              </a:rPr>
              <a:t>Results</a:t>
            </a:r>
          </a:p>
        </p:txBody>
      </p:sp>
      <p:sp>
        <p:nvSpPr>
          <p:cNvPr id="64" name="Freeform: Shape 67">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1" name="Graphic 51" descr="Liste contour">
            <a:extLst>
              <a:ext uri="{FF2B5EF4-FFF2-40B4-BE49-F238E27FC236}">
                <a16:creationId xmlns:a16="http://schemas.microsoft.com/office/drawing/2014/main" id="{6A713FD3-8C2C-4EFF-849D-C90BEF1A049C}"/>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7535330" y="2105470"/>
            <a:ext cx="3217333" cy="3217333"/>
          </a:xfrm>
          <a:prstGeom prst="rect">
            <a:avLst/>
          </a:prstGeom>
        </p:spPr>
      </p:pic>
    </p:spTree>
    <p:extLst>
      <p:ext uri="{BB962C8B-B14F-4D97-AF65-F5344CB8AC3E}">
        <p14:creationId xmlns:p14="http://schemas.microsoft.com/office/powerpoint/2010/main" val="22434949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5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xEl>
                                              <p:pRg st="1" end="1"/>
                                            </p:txEl>
                                          </p:spTgt>
                                        </p:tgtEl>
                                        <p:attrNameLst>
                                          <p:attrName>style.visibility</p:attrName>
                                        </p:attrNameLst>
                                      </p:cBhvr>
                                      <p:to>
                                        <p:strVal val="visible"/>
                                      </p:to>
                                    </p:set>
                                    <p:animEffect transition="in" filter="fade">
                                      <p:cBhvr>
                                        <p:cTn id="12" dur="500"/>
                                        <p:tgtEl>
                                          <p:spTgt spid="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xEl>
                                              <p:pRg st="2" end="2"/>
                                            </p:txEl>
                                          </p:spTgt>
                                        </p:tgtEl>
                                        <p:attrNameLst>
                                          <p:attrName>style.visibility</p:attrName>
                                        </p:attrNameLst>
                                      </p:cBhvr>
                                      <p:to>
                                        <p:strVal val="visible"/>
                                      </p:to>
                                    </p:set>
                                    <p:animEffect transition="in" filter="fade">
                                      <p:cBhvr>
                                        <p:cTn id="17" dur="500"/>
                                        <p:tgtEl>
                                          <p:spTgt spid="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xEl>
                                              <p:pRg st="3" end="3"/>
                                            </p:txEl>
                                          </p:spTgt>
                                        </p:tgtEl>
                                        <p:attrNameLst>
                                          <p:attrName>style.visibility</p:attrName>
                                        </p:attrNameLst>
                                      </p:cBhvr>
                                      <p:to>
                                        <p:strVal val="visible"/>
                                      </p:to>
                                    </p:set>
                                    <p:animEffect transition="in" filter="fade">
                                      <p:cBhvr>
                                        <p:cTn id="22" dur="500"/>
                                        <p:tgtEl>
                                          <p:spTgt spid="3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xEl>
                                              <p:pRg st="4" end="4"/>
                                            </p:txEl>
                                          </p:spTgt>
                                        </p:tgtEl>
                                        <p:attrNameLst>
                                          <p:attrName>style.visibility</p:attrName>
                                        </p:attrNameLst>
                                      </p:cBhvr>
                                      <p:to>
                                        <p:strVal val="visible"/>
                                      </p:to>
                                    </p:set>
                                    <p:animEffect transition="in" filter="fade">
                                      <p:cBhvr>
                                        <p:cTn id="27" dur="500"/>
                                        <p:tgtEl>
                                          <p:spTgt spid="3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8">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30">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30" name="Freeform: Shape 32">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35" name="Freeform: Shape 34">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re 1">
            <a:extLst>
              <a:ext uri="{FF2B5EF4-FFF2-40B4-BE49-F238E27FC236}">
                <a16:creationId xmlns:a16="http://schemas.microsoft.com/office/drawing/2014/main" id="{322DFAE5-B14F-4D73-BEE9-F329C8AB303E}"/>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6400" kern="1200" dirty="0">
                <a:solidFill>
                  <a:schemeClr val="tx1"/>
                </a:solidFill>
                <a:latin typeface="+mj-lt"/>
                <a:ea typeface="+mj-ea"/>
                <a:cs typeface="+mj-cs"/>
              </a:rPr>
              <a:t>mapper</a:t>
            </a:r>
          </a:p>
        </p:txBody>
      </p:sp>
      <p:pic>
        <p:nvPicPr>
          <p:cNvPr id="22" name="Espace réservé du contenu 21" descr="Une image contenant texte&#10;&#10;Description générée automatiquement">
            <a:extLst>
              <a:ext uri="{FF2B5EF4-FFF2-40B4-BE49-F238E27FC236}">
                <a16:creationId xmlns:a16="http://schemas.microsoft.com/office/drawing/2014/main" id="{C9CDD333-AE61-4C5B-9BDD-646D4F4C2798}"/>
              </a:ext>
            </a:extLst>
          </p:cNvPr>
          <p:cNvPicPr>
            <a:picLocks noGrp="1" noChangeAspect="1"/>
          </p:cNvPicPr>
          <p:nvPr>
            <p:ph idx="1"/>
          </p:nvPr>
        </p:nvPicPr>
        <p:blipFill>
          <a:blip r:embed="rId2"/>
          <a:stretch>
            <a:fillRect/>
          </a:stretch>
        </p:blipFill>
        <p:spPr>
          <a:xfrm>
            <a:off x="4916251" y="1571573"/>
            <a:ext cx="6631341" cy="3714854"/>
          </a:xfrm>
          <a:prstGeom prst="rect">
            <a:avLst/>
          </a:prstGeom>
        </p:spPr>
      </p:pic>
    </p:spTree>
    <p:extLst>
      <p:ext uri="{BB962C8B-B14F-4D97-AF65-F5344CB8AC3E}">
        <p14:creationId xmlns:p14="http://schemas.microsoft.com/office/powerpoint/2010/main" val="2061448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67257422-2F81-413D-AB73-F7584770C52D}"/>
              </a:ext>
            </a:extLst>
          </p:cNvPr>
          <p:cNvSpPr>
            <a:spLocks noGrp="1"/>
          </p:cNvSpPr>
          <p:nvPr>
            <p:ph type="title"/>
          </p:nvPr>
        </p:nvSpPr>
        <p:spPr>
          <a:xfrm>
            <a:off x="885825" y="63309"/>
            <a:ext cx="4357499" cy="1494000"/>
          </a:xfrm>
        </p:spPr>
        <p:txBody>
          <a:bodyPr vert="horz" lIns="91440" tIns="45720" rIns="91440" bIns="45720" rtlCol="0" anchor="ctr">
            <a:normAutofit/>
          </a:bodyPr>
          <a:lstStyle/>
          <a:p>
            <a:r>
              <a:rPr lang="en-US" kern="1200" dirty="0">
                <a:solidFill>
                  <a:schemeClr val="tx1"/>
                </a:solidFill>
                <a:latin typeface="+mj-lt"/>
                <a:ea typeface="+mj-ea"/>
                <a:cs typeface="+mj-cs"/>
              </a:rPr>
              <a:t>reducer</a:t>
            </a:r>
          </a:p>
        </p:txBody>
      </p:sp>
      <p:grpSp>
        <p:nvGrpSpPr>
          <p:cNvPr id="36" name="Group 35">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37"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38"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pic>
        <p:nvPicPr>
          <p:cNvPr id="5" name="Espace réservé du contenu 4" descr="Une image contenant texte&#10;&#10;Description générée automatiquement">
            <a:extLst>
              <a:ext uri="{FF2B5EF4-FFF2-40B4-BE49-F238E27FC236}">
                <a16:creationId xmlns:a16="http://schemas.microsoft.com/office/drawing/2014/main" id="{DA0D82B6-E2E5-4622-AAAA-B0DEC883A99D}"/>
              </a:ext>
            </a:extLst>
          </p:cNvPr>
          <p:cNvPicPr>
            <a:picLocks noGrp="1" noChangeAspect="1"/>
          </p:cNvPicPr>
          <p:nvPr>
            <p:ph idx="4294967295"/>
          </p:nvPr>
        </p:nvPicPr>
        <p:blipFill rotWithShape="1">
          <a:blip r:embed="rId2"/>
          <a:srcRect t="-474" b="410"/>
          <a:stretch/>
        </p:blipFill>
        <p:spPr>
          <a:xfrm>
            <a:off x="3145097" y="173668"/>
            <a:ext cx="8555611" cy="6463615"/>
          </a:xfrm>
          <a:prstGeom prst="rect">
            <a:avLst/>
          </a:prstGeom>
        </p:spPr>
      </p:pic>
    </p:spTree>
    <p:extLst>
      <p:ext uri="{BB962C8B-B14F-4D97-AF65-F5344CB8AC3E}">
        <p14:creationId xmlns:p14="http://schemas.microsoft.com/office/powerpoint/2010/main" val="629626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3820FC15-33F8-46A4-89C7-146B49C29C18}"/>
              </a:ext>
            </a:extLst>
          </p:cNvPr>
          <p:cNvSpPr>
            <a:spLocks noGrp="1"/>
          </p:cNvSpPr>
          <p:nvPr>
            <p:ph type="title"/>
          </p:nvPr>
        </p:nvSpPr>
        <p:spPr/>
        <p:txBody>
          <a:bodyPr/>
          <a:lstStyle/>
          <a:p>
            <a:r>
              <a:rPr lang="en-US" dirty="0"/>
              <a:t>Command</a:t>
            </a:r>
          </a:p>
        </p:txBody>
      </p:sp>
      <p:sp>
        <p:nvSpPr>
          <p:cNvPr id="16" name="Espace réservé du texte 15">
            <a:extLst>
              <a:ext uri="{FF2B5EF4-FFF2-40B4-BE49-F238E27FC236}">
                <a16:creationId xmlns:a16="http://schemas.microsoft.com/office/drawing/2014/main" id="{917A47E9-F6A5-4CB4-AF4B-0BB11E1E3095}"/>
              </a:ext>
            </a:extLst>
          </p:cNvPr>
          <p:cNvSpPr>
            <a:spLocks noGrp="1"/>
          </p:cNvSpPr>
          <p:nvPr>
            <p:ph type="body" idx="1"/>
          </p:nvPr>
        </p:nvSpPr>
        <p:spPr/>
        <p:txBody>
          <a:bodyPr anchor="ctr">
            <a:normAutofit/>
          </a:bodyPr>
          <a:lstStyle/>
          <a:p>
            <a:pPr algn="ctr"/>
            <a:r>
              <a:rPr lang="en-US" sz="2000" b="1" noProof="0" dirty="0"/>
              <a:t>preferred payment type of the </a:t>
            </a:r>
            <a:r>
              <a:rPr lang="en-US" sz="2000" dirty="0"/>
              <a:t>green </a:t>
            </a:r>
            <a:r>
              <a:rPr lang="en-US" sz="2000" b="1" noProof="0" dirty="0"/>
              <a:t>taxis</a:t>
            </a:r>
            <a:endParaRPr lang="fr-FR" sz="2000" b="1" noProof="0" dirty="0"/>
          </a:p>
        </p:txBody>
      </p:sp>
      <p:sp>
        <p:nvSpPr>
          <p:cNvPr id="12" name="Espace réservé du contenu 11">
            <a:extLst>
              <a:ext uri="{FF2B5EF4-FFF2-40B4-BE49-F238E27FC236}">
                <a16:creationId xmlns:a16="http://schemas.microsoft.com/office/drawing/2014/main" id="{E4F61BB1-EA7A-4EA2-A2B2-057A459D48A8}"/>
              </a:ext>
            </a:extLst>
          </p:cNvPr>
          <p:cNvSpPr>
            <a:spLocks noGrp="1"/>
          </p:cNvSpPr>
          <p:nvPr>
            <p:ph sz="half" idx="2"/>
          </p:nvPr>
        </p:nvSpPr>
        <p:spPr>
          <a:prstGeom prst="roundRect">
            <a:avLst/>
          </a:prstGeom>
          <a:solidFill>
            <a:schemeClr val="accent6">
              <a:lumMod val="20000"/>
              <a:lumOff val="80000"/>
            </a:schemeClr>
          </a:solidFill>
        </p:spPr>
        <p:txBody>
          <a:bodyPr numCol="1" anchor="ctr">
            <a:normAutofit fontScale="25000" lnSpcReduction="20000"/>
          </a:bodyPr>
          <a:lstStyle/>
          <a:p>
            <a:pPr marL="0" indent="0">
              <a:lnSpc>
                <a:spcPct val="120000"/>
              </a:lnSpc>
              <a:buNone/>
            </a:pPr>
            <a:endParaRPr lang="fr-FR" sz="7200" b="0" dirty="0">
              <a:solidFill>
                <a:schemeClr val="accent1">
                  <a:lumMod val="75000"/>
                </a:schemeClr>
              </a:solidFill>
              <a:effectLst/>
              <a:latin typeface="Consolas" panose="020B0609020204030204" pitchFamily="49" charset="0"/>
            </a:endParaRPr>
          </a:p>
          <a:p>
            <a:pPr marL="0" indent="0">
              <a:lnSpc>
                <a:spcPct val="120000"/>
              </a:lnSpc>
              <a:buNone/>
            </a:pPr>
            <a:r>
              <a:rPr lang="fr-FR" sz="7200" b="0" dirty="0">
                <a:solidFill>
                  <a:schemeClr val="accent1">
                    <a:lumMod val="75000"/>
                  </a:schemeClr>
                </a:solidFill>
                <a:effectLst/>
                <a:latin typeface="Consolas" panose="020B0609020204030204" pitchFamily="49" charset="0"/>
              </a:rPr>
              <a:t>hadoop jar </a:t>
            </a:r>
            <a:r>
              <a:rPr lang="fr-FR" sz="7200" b="0" dirty="0">
                <a:solidFill>
                  <a:schemeClr val="accent2">
                    <a:lumMod val="75000"/>
                  </a:schemeClr>
                </a:solidFill>
                <a:effectLst/>
                <a:latin typeface="Consolas" panose="020B0609020204030204" pitchFamily="49" charset="0"/>
              </a:rPr>
              <a:t>/home/user/hadoop/hadoop-3.3.1/share/hadoop/tools/lib/hadoop-streaming-3.3.1.jar </a:t>
            </a:r>
            <a:endParaRPr lang="fr-FR" sz="7200" dirty="0">
              <a:solidFill>
                <a:schemeClr val="accent2">
                  <a:lumMod val="75000"/>
                </a:schemeClr>
              </a:solidFill>
              <a:latin typeface="Consolas"/>
            </a:endParaRPr>
          </a:p>
          <a:p>
            <a:pPr marL="0" indent="0">
              <a:buNone/>
            </a:pPr>
            <a:r>
              <a:rPr lang="fr-FR" sz="7200" b="0" dirty="0">
                <a:solidFill>
                  <a:srgbClr val="00B050"/>
                </a:solidFill>
                <a:effectLst/>
                <a:latin typeface="Consolas"/>
              </a:rPr>
              <a:t>-file </a:t>
            </a:r>
            <a:r>
              <a:rPr lang="fr-FR" sz="7200" dirty="0">
                <a:latin typeface="Consolas"/>
              </a:rPr>
              <a:t>/mnt/</a:t>
            </a:r>
            <a:r>
              <a:rPr lang="fr-FR" sz="7200" b="0" dirty="0">
                <a:effectLst/>
                <a:latin typeface="Consolas"/>
              </a:rPr>
              <a:t>scripts/mapper.py</a:t>
            </a:r>
            <a:r>
              <a:rPr lang="fr-FR" sz="7200" dirty="0">
                <a:latin typeface="Consolas"/>
              </a:rPr>
              <a:t> </a:t>
            </a:r>
            <a:endParaRPr lang="fr-FR" sz="7200" b="0" dirty="0">
              <a:effectLst/>
              <a:latin typeface="Consolas" panose="020B0609020204030204" pitchFamily="49" charset="0"/>
            </a:endParaRPr>
          </a:p>
          <a:p>
            <a:pPr marL="0" indent="0">
              <a:buNone/>
            </a:pPr>
            <a:r>
              <a:rPr lang="fr-FR" sz="7200" b="0" dirty="0">
                <a:solidFill>
                  <a:srgbClr val="00B050"/>
                </a:solidFill>
                <a:effectLst/>
                <a:latin typeface="Consolas"/>
              </a:rPr>
              <a:t>-mapper </a:t>
            </a:r>
            <a:r>
              <a:rPr lang="fr-FR" sz="7200" b="0" dirty="0">
                <a:effectLst/>
                <a:latin typeface="Consolas"/>
              </a:rPr>
              <a:t>/</a:t>
            </a:r>
            <a:r>
              <a:rPr lang="fr-FR" sz="7200" dirty="0">
                <a:latin typeface="Consolas"/>
              </a:rPr>
              <a:t>mnt/scripts</a:t>
            </a:r>
            <a:r>
              <a:rPr lang="fr-FR" sz="7200" b="0" dirty="0">
                <a:effectLst/>
                <a:latin typeface="Consolas"/>
              </a:rPr>
              <a:t>/mapper.py</a:t>
            </a:r>
            <a:r>
              <a:rPr lang="fr-FR" sz="7200" dirty="0">
                <a:latin typeface="Consolas"/>
              </a:rPr>
              <a:t> </a:t>
            </a:r>
            <a:endParaRPr lang="fr-FR" sz="7200" b="0" dirty="0">
              <a:effectLst/>
              <a:latin typeface="Consolas" panose="020B0609020204030204" pitchFamily="49" charset="0"/>
            </a:endParaRPr>
          </a:p>
          <a:p>
            <a:pPr marL="0" indent="0">
              <a:buNone/>
            </a:pPr>
            <a:r>
              <a:rPr lang="fr-FR" sz="7200" b="0" dirty="0">
                <a:solidFill>
                  <a:srgbClr val="00B050"/>
                </a:solidFill>
                <a:effectLst/>
                <a:latin typeface="Consolas"/>
              </a:rPr>
              <a:t>-file </a:t>
            </a:r>
            <a:r>
              <a:rPr lang="fr-FR" sz="7200" dirty="0">
                <a:latin typeface="Consolas"/>
              </a:rPr>
              <a:t>/mnt/</a:t>
            </a:r>
            <a:r>
              <a:rPr lang="fr-FR" sz="7200" b="0" dirty="0">
                <a:effectLst/>
                <a:latin typeface="Consolas"/>
              </a:rPr>
              <a:t>scripts/reducer.py</a:t>
            </a:r>
            <a:r>
              <a:rPr lang="fr-FR" sz="7200" dirty="0">
                <a:latin typeface="Consolas"/>
              </a:rPr>
              <a:t> </a:t>
            </a:r>
            <a:endParaRPr lang="fr-FR" sz="7200" b="0" dirty="0">
              <a:effectLst/>
              <a:latin typeface="Consolas" panose="020B0609020204030204" pitchFamily="49" charset="0"/>
            </a:endParaRPr>
          </a:p>
          <a:p>
            <a:pPr marL="0" indent="0">
              <a:buNone/>
            </a:pPr>
            <a:r>
              <a:rPr lang="fr-FR" sz="7200" b="0" dirty="0">
                <a:solidFill>
                  <a:srgbClr val="00B050"/>
                </a:solidFill>
                <a:effectLst/>
                <a:latin typeface="Consolas"/>
              </a:rPr>
              <a:t>-reducer </a:t>
            </a:r>
            <a:r>
              <a:rPr lang="fr-FR" sz="7200" b="0" dirty="0">
                <a:effectLst/>
                <a:latin typeface="Consolas"/>
              </a:rPr>
              <a:t>/</a:t>
            </a:r>
            <a:r>
              <a:rPr lang="fr-FR" sz="7200" dirty="0">
                <a:latin typeface="Consolas"/>
              </a:rPr>
              <a:t>mnt/</a:t>
            </a:r>
            <a:r>
              <a:rPr lang="fr-FR" sz="7200" b="0" dirty="0">
                <a:effectLst/>
                <a:latin typeface="Consolas"/>
              </a:rPr>
              <a:t>scripts/reducer.py</a:t>
            </a:r>
            <a:r>
              <a:rPr lang="fr-FR" sz="7200" dirty="0">
                <a:latin typeface="Consolas"/>
              </a:rPr>
              <a:t> </a:t>
            </a:r>
            <a:endParaRPr lang="fr-FR" sz="7200" b="0" dirty="0">
              <a:effectLst/>
              <a:latin typeface="Consolas" panose="020B0609020204030204" pitchFamily="49" charset="0"/>
            </a:endParaRPr>
          </a:p>
          <a:p>
            <a:pPr marL="0" indent="0">
              <a:buNone/>
            </a:pPr>
            <a:r>
              <a:rPr lang="fr-FR" sz="7200" b="0" dirty="0">
                <a:solidFill>
                  <a:srgbClr val="00B050"/>
                </a:solidFill>
                <a:effectLst/>
                <a:latin typeface="Consolas"/>
              </a:rPr>
              <a:t>-input </a:t>
            </a:r>
            <a:r>
              <a:rPr lang="fr-FR" sz="7200" b="0" dirty="0">
                <a:effectLst/>
                <a:latin typeface="Consolas"/>
              </a:rPr>
              <a:t>/data/tripdata/green</a:t>
            </a:r>
            <a:r>
              <a:rPr lang="fr-FR" sz="7200" dirty="0">
                <a:latin typeface="Consolas"/>
              </a:rPr>
              <a:t>/* </a:t>
            </a:r>
            <a:endParaRPr lang="fr-FR" sz="7200" b="0" dirty="0">
              <a:effectLst/>
              <a:latin typeface="Consolas" panose="020B0609020204030204" pitchFamily="49" charset="0"/>
            </a:endParaRPr>
          </a:p>
          <a:p>
            <a:pPr marL="0" indent="0">
              <a:buNone/>
            </a:pPr>
            <a:r>
              <a:rPr lang="fr-FR" sz="7200" b="0" dirty="0">
                <a:solidFill>
                  <a:srgbClr val="00B050"/>
                </a:solidFill>
                <a:effectLst/>
                <a:latin typeface="Consolas"/>
              </a:rPr>
              <a:t>-output </a:t>
            </a:r>
            <a:r>
              <a:rPr lang="fr-FR" sz="7200" b="0" dirty="0">
                <a:effectLst/>
                <a:latin typeface="Consolas"/>
              </a:rPr>
              <a:t>/output/</a:t>
            </a:r>
            <a:r>
              <a:rPr lang="fr-FR" sz="7200" dirty="0">
                <a:ea typeface="+mn-lt"/>
                <a:cs typeface="+mn-lt"/>
              </a:rPr>
              <a:t>2b-output</a:t>
            </a:r>
            <a:endParaRPr lang="fr-FR" sz="7200" b="0" dirty="0">
              <a:effectLst/>
              <a:latin typeface="Consolas" panose="020B0609020204030204" pitchFamily="49" charset="0"/>
            </a:endParaRPr>
          </a:p>
          <a:p>
            <a:pPr marL="0" indent="0">
              <a:buNone/>
            </a:pPr>
            <a:br>
              <a:rPr lang="fr-FR" sz="6200" b="0" dirty="0">
                <a:effectLst/>
                <a:latin typeface="Consolas" panose="020B0609020204030204" pitchFamily="49" charset="0"/>
              </a:rPr>
            </a:br>
            <a:br>
              <a:rPr lang="fr-FR" sz="6200" b="0" dirty="0">
                <a:effectLst/>
                <a:latin typeface="Consolas" panose="020B0609020204030204" pitchFamily="49" charset="0"/>
              </a:rPr>
            </a:br>
            <a:endParaRPr lang="fr-FR" dirty="0"/>
          </a:p>
        </p:txBody>
      </p:sp>
      <p:sp>
        <p:nvSpPr>
          <p:cNvPr id="17" name="Espace réservé du texte 16">
            <a:extLst>
              <a:ext uri="{FF2B5EF4-FFF2-40B4-BE49-F238E27FC236}">
                <a16:creationId xmlns:a16="http://schemas.microsoft.com/office/drawing/2014/main" id="{95D98474-1C91-4E16-B0C0-602202D74515}"/>
              </a:ext>
            </a:extLst>
          </p:cNvPr>
          <p:cNvSpPr>
            <a:spLocks noGrp="1"/>
          </p:cNvSpPr>
          <p:nvPr>
            <p:ph type="body" sz="quarter" idx="3"/>
          </p:nvPr>
        </p:nvSpPr>
        <p:spPr/>
        <p:txBody>
          <a:bodyPr anchor="ctr">
            <a:normAutofit/>
          </a:bodyPr>
          <a:lstStyle/>
          <a:p>
            <a:pPr algn="ctr"/>
            <a:r>
              <a:rPr lang="en-US" sz="2000" b="1" noProof="0" dirty="0"/>
              <a:t>preferred payment type of the yellow taxis</a:t>
            </a:r>
            <a:endParaRPr lang="fr-FR" sz="2000" b="1" noProof="0" dirty="0"/>
          </a:p>
        </p:txBody>
      </p:sp>
      <p:sp>
        <p:nvSpPr>
          <p:cNvPr id="18" name="Espace réservé du contenu 17">
            <a:extLst>
              <a:ext uri="{FF2B5EF4-FFF2-40B4-BE49-F238E27FC236}">
                <a16:creationId xmlns:a16="http://schemas.microsoft.com/office/drawing/2014/main" id="{82A9A985-98EB-4CA1-A3F8-C1D54C29422F}"/>
              </a:ext>
            </a:extLst>
          </p:cNvPr>
          <p:cNvSpPr>
            <a:spLocks noGrp="1"/>
          </p:cNvSpPr>
          <p:nvPr>
            <p:ph sz="quarter" idx="4"/>
          </p:nvPr>
        </p:nvSpPr>
        <p:spPr>
          <a:prstGeom prst="roundRect">
            <a:avLst/>
          </a:prstGeom>
          <a:solidFill>
            <a:srgbClr val="FCFCB2"/>
          </a:solidFill>
        </p:spPr>
        <p:txBody>
          <a:bodyPr anchor="ctr">
            <a:normAutofit fontScale="25000" lnSpcReduction="20000"/>
          </a:bodyPr>
          <a:lstStyle/>
          <a:p>
            <a:pPr marL="0" indent="0">
              <a:lnSpc>
                <a:spcPct val="120000"/>
              </a:lnSpc>
              <a:buFont typeface="Arial" panose="020B0604020202020204" pitchFamily="34" charset="0"/>
              <a:buNone/>
            </a:pPr>
            <a:r>
              <a:rPr lang="fr-FR" sz="7200" dirty="0">
                <a:solidFill>
                  <a:schemeClr val="accent1">
                    <a:lumMod val="75000"/>
                  </a:schemeClr>
                </a:solidFill>
                <a:latin typeface="Consolas" panose="020B0609020204030204" pitchFamily="49" charset="0"/>
              </a:rPr>
              <a:t>hadoop jar </a:t>
            </a:r>
            <a:r>
              <a:rPr lang="fr-FR" sz="7200" dirty="0">
                <a:solidFill>
                  <a:schemeClr val="accent2">
                    <a:lumMod val="75000"/>
                  </a:schemeClr>
                </a:solidFill>
                <a:latin typeface="Consolas" panose="020B0609020204030204" pitchFamily="49" charset="0"/>
              </a:rPr>
              <a:t>/home/user/hadoop/hadoop-3.3.1/share/hadoop/tools/lib/hadoop-streaming-3.3.1.jar </a:t>
            </a:r>
            <a:endParaRPr lang="fr-FR" dirty="0">
              <a:latin typeface="Consolas"/>
              <a:ea typeface="+mn-lt"/>
              <a:cs typeface="+mn-lt"/>
            </a:endParaRPr>
          </a:p>
          <a:p>
            <a:pPr marL="0" indent="0">
              <a:buNone/>
            </a:pPr>
            <a:r>
              <a:rPr lang="fr-FR" sz="7200" dirty="0">
                <a:solidFill>
                  <a:srgbClr val="00B050"/>
                </a:solidFill>
                <a:latin typeface="Consolas"/>
              </a:rPr>
              <a:t>-file </a:t>
            </a:r>
            <a:r>
              <a:rPr lang="fr-FR" sz="7200" dirty="0">
                <a:latin typeface="Consolas"/>
              </a:rPr>
              <a:t>/mnt/scripts/mapper.py </a:t>
            </a:r>
            <a:endParaRPr lang="fr-FR" sz="7200" dirty="0">
              <a:latin typeface="Consolas" panose="020B0609020204030204" pitchFamily="49" charset="0"/>
            </a:endParaRPr>
          </a:p>
          <a:p>
            <a:pPr marL="0" indent="0">
              <a:buNone/>
            </a:pPr>
            <a:r>
              <a:rPr lang="fr-FR" sz="7200" dirty="0">
                <a:solidFill>
                  <a:srgbClr val="00B050"/>
                </a:solidFill>
                <a:latin typeface="Consolas"/>
              </a:rPr>
              <a:t>-mapper </a:t>
            </a:r>
            <a:r>
              <a:rPr lang="fr-FR" sz="7200" dirty="0">
                <a:latin typeface="Consolas"/>
              </a:rPr>
              <a:t>/mnt/scripts/mapper.py </a:t>
            </a:r>
            <a:endParaRPr lang="fr-FR" sz="7200" dirty="0">
              <a:latin typeface="Consolas" panose="020B0609020204030204" pitchFamily="49" charset="0"/>
            </a:endParaRPr>
          </a:p>
          <a:p>
            <a:pPr marL="0" indent="0">
              <a:buNone/>
            </a:pPr>
            <a:r>
              <a:rPr lang="fr-FR" sz="7200" dirty="0">
                <a:solidFill>
                  <a:srgbClr val="00B050"/>
                </a:solidFill>
                <a:latin typeface="Consolas"/>
              </a:rPr>
              <a:t>-file </a:t>
            </a:r>
            <a:r>
              <a:rPr lang="fr-FR" sz="7200" dirty="0">
                <a:latin typeface="Consolas"/>
              </a:rPr>
              <a:t>/mnt/scripts/reducer.py </a:t>
            </a:r>
            <a:endParaRPr lang="fr-FR" sz="7200" dirty="0">
              <a:latin typeface="Consolas" panose="020B0609020204030204" pitchFamily="49" charset="0"/>
            </a:endParaRPr>
          </a:p>
          <a:p>
            <a:pPr marL="0" indent="0">
              <a:buNone/>
            </a:pPr>
            <a:r>
              <a:rPr lang="fr-FR" sz="7200" dirty="0">
                <a:solidFill>
                  <a:srgbClr val="00B050"/>
                </a:solidFill>
                <a:latin typeface="Consolas"/>
              </a:rPr>
              <a:t>-reducer </a:t>
            </a:r>
            <a:r>
              <a:rPr lang="fr-FR" sz="7200" dirty="0">
                <a:latin typeface="Consolas"/>
              </a:rPr>
              <a:t>/mnt/scripts/reducer.py </a:t>
            </a:r>
            <a:endParaRPr lang="fr-FR" sz="7200" dirty="0">
              <a:latin typeface="Consolas" panose="020B0609020204030204" pitchFamily="49" charset="0"/>
            </a:endParaRPr>
          </a:p>
          <a:p>
            <a:pPr marL="0" indent="0">
              <a:buNone/>
            </a:pPr>
            <a:r>
              <a:rPr lang="fr-FR" sz="7200" dirty="0">
                <a:solidFill>
                  <a:srgbClr val="00B050"/>
                </a:solidFill>
                <a:latin typeface="Consolas"/>
              </a:rPr>
              <a:t>-input </a:t>
            </a:r>
            <a:r>
              <a:rPr lang="fr-FR" sz="7200" dirty="0">
                <a:latin typeface="Consolas"/>
              </a:rPr>
              <a:t>/data/tripdata/yellow/*</a:t>
            </a:r>
            <a:endParaRPr lang="fr-FR" sz="7200" dirty="0">
              <a:latin typeface="Consolas" panose="020B0609020204030204" pitchFamily="49" charset="0"/>
            </a:endParaRPr>
          </a:p>
          <a:p>
            <a:pPr marL="0" indent="0">
              <a:buFont typeface="Arial" panose="020B0604020202020204" pitchFamily="34" charset="0"/>
              <a:buNone/>
            </a:pPr>
            <a:r>
              <a:rPr lang="fr-FR" sz="7200" dirty="0">
                <a:solidFill>
                  <a:srgbClr val="00B050"/>
                </a:solidFill>
                <a:latin typeface="Consolas"/>
              </a:rPr>
              <a:t>-output </a:t>
            </a:r>
            <a:r>
              <a:rPr lang="fr-FR" sz="7200" dirty="0">
                <a:latin typeface="Consolas"/>
              </a:rPr>
              <a:t>/output/</a:t>
            </a:r>
            <a:r>
              <a:rPr lang="fr-FR" sz="7200" dirty="0">
                <a:ea typeface="+mn-lt"/>
                <a:cs typeface="+mn-lt"/>
              </a:rPr>
              <a:t>2a-output</a:t>
            </a:r>
            <a:endParaRPr lang="fr-FR" sz="7200" dirty="0">
              <a:latin typeface="Consolas"/>
              <a:ea typeface="+mn-lt"/>
              <a:cs typeface="+mn-lt"/>
            </a:endParaRPr>
          </a:p>
          <a:p>
            <a:endParaRPr lang="fr-FR" dirty="0"/>
          </a:p>
        </p:txBody>
      </p:sp>
    </p:spTree>
    <p:extLst>
      <p:ext uri="{BB962C8B-B14F-4D97-AF65-F5344CB8AC3E}">
        <p14:creationId xmlns:p14="http://schemas.microsoft.com/office/powerpoint/2010/main" val="274051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barn(inVertical)">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bg/>
                                          </p:spTgt>
                                        </p:tgtEl>
                                        <p:attrNameLst>
                                          <p:attrName>style.visibility</p:attrName>
                                        </p:attrNameLst>
                                      </p:cBhvr>
                                      <p:to>
                                        <p:strVal val="visible"/>
                                      </p:to>
                                    </p:set>
                                    <p:animEffect transition="in" filter="fade">
                                      <p:cBhvr>
                                        <p:cTn id="12" dur="500"/>
                                        <p:tgtEl>
                                          <p:spTgt spid="12">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fade">
                                      <p:cBhvr>
                                        <p:cTn id="15" dur="500"/>
                                        <p:tgtEl>
                                          <p:spTgt spid="12">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fade">
                                      <p:cBhvr>
                                        <p:cTn id="18" dur="500"/>
                                        <p:tgtEl>
                                          <p:spTgt spid="12">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Effect transition="in" filter="fade">
                                      <p:cBhvr>
                                        <p:cTn id="21" dur="500"/>
                                        <p:tgtEl>
                                          <p:spTgt spid="12">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xEl>
                                              <p:pRg st="4" end="4"/>
                                            </p:txEl>
                                          </p:spTgt>
                                        </p:tgtEl>
                                        <p:attrNameLst>
                                          <p:attrName>style.visibility</p:attrName>
                                        </p:attrNameLst>
                                      </p:cBhvr>
                                      <p:to>
                                        <p:strVal val="visible"/>
                                      </p:to>
                                    </p:set>
                                    <p:animEffect transition="in" filter="fade">
                                      <p:cBhvr>
                                        <p:cTn id="24" dur="500"/>
                                        <p:tgtEl>
                                          <p:spTgt spid="12">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animEffect transition="in" filter="fade">
                                      <p:cBhvr>
                                        <p:cTn id="27" dur="500"/>
                                        <p:tgtEl>
                                          <p:spTgt spid="12">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xEl>
                                              <p:pRg st="6" end="6"/>
                                            </p:txEl>
                                          </p:spTgt>
                                        </p:tgtEl>
                                        <p:attrNameLst>
                                          <p:attrName>style.visibility</p:attrName>
                                        </p:attrNameLst>
                                      </p:cBhvr>
                                      <p:to>
                                        <p:strVal val="visible"/>
                                      </p:to>
                                    </p:set>
                                    <p:animEffect transition="in" filter="fade">
                                      <p:cBhvr>
                                        <p:cTn id="30" dur="500"/>
                                        <p:tgtEl>
                                          <p:spTgt spid="12">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animEffect transition="in" filter="fade">
                                      <p:cBhvr>
                                        <p:cTn id="33" dur="500"/>
                                        <p:tgtEl>
                                          <p:spTgt spid="12">
                                            <p:txEl>
                                              <p:pRg st="7" end="7"/>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xEl>
                                              <p:pRg st="8" end="8"/>
                                            </p:txEl>
                                          </p:spTgt>
                                        </p:tgtEl>
                                        <p:attrNameLst>
                                          <p:attrName>style.visibility</p:attrName>
                                        </p:attrNameLst>
                                      </p:cBhvr>
                                      <p:to>
                                        <p:strVal val="visible"/>
                                      </p:to>
                                    </p:set>
                                    <p:animEffect transition="in" filter="fade">
                                      <p:cBhvr>
                                        <p:cTn id="36" dur="500"/>
                                        <p:tgtEl>
                                          <p:spTgt spid="12">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7">
                                            <p:txEl>
                                              <p:pRg st="0" end="0"/>
                                            </p:txEl>
                                          </p:spTgt>
                                        </p:tgtEl>
                                        <p:attrNameLst>
                                          <p:attrName>style.visibility</p:attrName>
                                        </p:attrNameLst>
                                      </p:cBhvr>
                                      <p:to>
                                        <p:strVal val="visible"/>
                                      </p:to>
                                    </p:set>
                                    <p:animEffect transition="in" filter="barn(inVertical)">
                                      <p:cBhvr>
                                        <p:cTn id="41" dur="500"/>
                                        <p:tgtEl>
                                          <p:spTgt spid="17">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8">
                                            <p:bg/>
                                          </p:spTgt>
                                        </p:tgtEl>
                                        <p:attrNameLst>
                                          <p:attrName>style.visibility</p:attrName>
                                        </p:attrNameLst>
                                      </p:cBhvr>
                                      <p:to>
                                        <p:strVal val="visible"/>
                                      </p:to>
                                    </p:set>
                                    <p:animEffect transition="in" filter="fade">
                                      <p:cBhvr>
                                        <p:cTn id="46" dur="500"/>
                                        <p:tgtEl>
                                          <p:spTgt spid="18">
                                            <p:bg/>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xEl>
                                              <p:pRg st="0" end="0"/>
                                            </p:txEl>
                                          </p:spTgt>
                                        </p:tgtEl>
                                        <p:attrNameLst>
                                          <p:attrName>style.visibility</p:attrName>
                                        </p:attrNameLst>
                                      </p:cBhvr>
                                      <p:to>
                                        <p:strVal val="visible"/>
                                      </p:to>
                                    </p:set>
                                    <p:animEffect transition="in" filter="fade">
                                      <p:cBhvr>
                                        <p:cTn id="49" dur="500"/>
                                        <p:tgtEl>
                                          <p:spTgt spid="18">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xEl>
                                              <p:pRg st="1" end="1"/>
                                            </p:txEl>
                                          </p:spTgt>
                                        </p:tgtEl>
                                        <p:attrNameLst>
                                          <p:attrName>style.visibility</p:attrName>
                                        </p:attrNameLst>
                                      </p:cBhvr>
                                      <p:to>
                                        <p:strVal val="visible"/>
                                      </p:to>
                                    </p:set>
                                    <p:animEffect transition="in" filter="fade">
                                      <p:cBhvr>
                                        <p:cTn id="52" dur="500"/>
                                        <p:tgtEl>
                                          <p:spTgt spid="18">
                                            <p:txEl>
                                              <p:pRg st="1" end="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xEl>
                                              <p:pRg st="2" end="2"/>
                                            </p:txEl>
                                          </p:spTgt>
                                        </p:tgtEl>
                                        <p:attrNameLst>
                                          <p:attrName>style.visibility</p:attrName>
                                        </p:attrNameLst>
                                      </p:cBhvr>
                                      <p:to>
                                        <p:strVal val="visible"/>
                                      </p:to>
                                    </p:set>
                                    <p:animEffect transition="in" filter="fade">
                                      <p:cBhvr>
                                        <p:cTn id="55" dur="500"/>
                                        <p:tgtEl>
                                          <p:spTgt spid="18">
                                            <p:txEl>
                                              <p:pRg st="2" end="2"/>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xEl>
                                              <p:pRg st="3" end="3"/>
                                            </p:txEl>
                                          </p:spTgt>
                                        </p:tgtEl>
                                        <p:attrNameLst>
                                          <p:attrName>style.visibility</p:attrName>
                                        </p:attrNameLst>
                                      </p:cBhvr>
                                      <p:to>
                                        <p:strVal val="visible"/>
                                      </p:to>
                                    </p:set>
                                    <p:animEffect transition="in" filter="fade">
                                      <p:cBhvr>
                                        <p:cTn id="58" dur="500"/>
                                        <p:tgtEl>
                                          <p:spTgt spid="18">
                                            <p:txEl>
                                              <p:pRg st="3" end="3"/>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8">
                                            <p:txEl>
                                              <p:pRg st="4" end="4"/>
                                            </p:txEl>
                                          </p:spTgt>
                                        </p:tgtEl>
                                        <p:attrNameLst>
                                          <p:attrName>style.visibility</p:attrName>
                                        </p:attrNameLst>
                                      </p:cBhvr>
                                      <p:to>
                                        <p:strVal val="visible"/>
                                      </p:to>
                                    </p:set>
                                    <p:animEffect transition="in" filter="fade">
                                      <p:cBhvr>
                                        <p:cTn id="61" dur="500"/>
                                        <p:tgtEl>
                                          <p:spTgt spid="18">
                                            <p:txEl>
                                              <p:pRg st="4" end="4"/>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8">
                                            <p:txEl>
                                              <p:pRg st="5" end="5"/>
                                            </p:txEl>
                                          </p:spTgt>
                                        </p:tgtEl>
                                        <p:attrNameLst>
                                          <p:attrName>style.visibility</p:attrName>
                                        </p:attrNameLst>
                                      </p:cBhvr>
                                      <p:to>
                                        <p:strVal val="visible"/>
                                      </p:to>
                                    </p:set>
                                    <p:animEffect transition="in" filter="fade">
                                      <p:cBhvr>
                                        <p:cTn id="64" dur="500"/>
                                        <p:tgtEl>
                                          <p:spTgt spid="18">
                                            <p:txEl>
                                              <p:pRg st="5" end="5"/>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8">
                                            <p:txEl>
                                              <p:pRg st="6" end="6"/>
                                            </p:txEl>
                                          </p:spTgt>
                                        </p:tgtEl>
                                        <p:attrNameLst>
                                          <p:attrName>style.visibility</p:attrName>
                                        </p:attrNameLst>
                                      </p:cBhvr>
                                      <p:to>
                                        <p:strVal val="visible"/>
                                      </p:to>
                                    </p:set>
                                    <p:animEffect transition="in" filter="fade">
                                      <p:cBhvr>
                                        <p:cTn id="67" dur="500"/>
                                        <p:tgtEl>
                                          <p:spTgt spid="1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2" grpId="0" build="allAtOnce" animBg="1"/>
      <p:bldP spid="17" grpId="0" build="p"/>
      <p:bldP spid="18" grpId="0" build="allAtOnce"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Espace réservé du graphique SmartArt 8">
            <a:extLst>
              <a:ext uri="{FF2B5EF4-FFF2-40B4-BE49-F238E27FC236}">
                <a16:creationId xmlns:a16="http://schemas.microsoft.com/office/drawing/2014/main" id="{13AA304E-7FB0-404F-8AFD-DF6CDB784845}"/>
              </a:ext>
            </a:extLst>
          </p:cNvPr>
          <p:cNvPicPr>
            <a:picLocks noGrp="1" noChangeAspect="1"/>
          </p:cNvPicPr>
          <p:nvPr>
            <p:ph sz="half" idx="4294967295"/>
          </p:nvPr>
        </p:nvPicPr>
        <p:blipFill rotWithShape="1">
          <a:blip r:embed="rId3"/>
          <a:srcRect l="4728" t="62830" r="40469" b="12060"/>
          <a:stretch/>
        </p:blipFill>
        <p:spPr>
          <a:xfrm>
            <a:off x="1471135" y="3812734"/>
            <a:ext cx="10156592" cy="2617651"/>
          </a:xfrm>
          <a:prstGeom prst="rect">
            <a:avLst/>
          </a:prstGeom>
        </p:spPr>
      </p:pic>
      <p:grpSp>
        <p:nvGrpSpPr>
          <p:cNvPr id="21" name="Group 2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2" name="Isosceles Triangle 2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Image 9" descr="Une image contenant texte, capture d’écran, intérieur, noir&#10;&#10;Description générée automatiquement">
            <a:extLst>
              <a:ext uri="{FF2B5EF4-FFF2-40B4-BE49-F238E27FC236}">
                <a16:creationId xmlns:a16="http://schemas.microsoft.com/office/drawing/2014/main" id="{BF0729B7-6101-472F-A43F-17137A0085BE}"/>
              </a:ext>
            </a:extLst>
          </p:cNvPr>
          <p:cNvPicPr>
            <a:picLocks noChangeAspect="1"/>
          </p:cNvPicPr>
          <p:nvPr/>
        </p:nvPicPr>
        <p:blipFill rotWithShape="1">
          <a:blip r:embed="rId4"/>
          <a:srcRect l="5326" t="58931" r="40326" b="14908"/>
          <a:stretch/>
        </p:blipFill>
        <p:spPr>
          <a:xfrm>
            <a:off x="275334" y="412400"/>
            <a:ext cx="10156592" cy="2750053"/>
          </a:xfrm>
          <a:prstGeom prst="rect">
            <a:avLst/>
          </a:prstGeom>
        </p:spPr>
      </p:pic>
      <p:sp>
        <p:nvSpPr>
          <p:cNvPr id="14" name="ZoneTexte 13">
            <a:extLst>
              <a:ext uri="{FF2B5EF4-FFF2-40B4-BE49-F238E27FC236}">
                <a16:creationId xmlns:a16="http://schemas.microsoft.com/office/drawing/2014/main" id="{DA1C7552-2918-4B62-820A-873D51208230}"/>
              </a:ext>
            </a:extLst>
          </p:cNvPr>
          <p:cNvSpPr txBox="1"/>
          <p:nvPr/>
        </p:nvSpPr>
        <p:spPr>
          <a:xfrm>
            <a:off x="10037669" y="5610138"/>
            <a:ext cx="1366391" cy="408623"/>
          </a:xfrm>
          <a:prstGeom prst="roundRect">
            <a:avLst/>
          </a:prstGeom>
          <a:solidFill>
            <a:schemeClr val="accent6">
              <a:lumMod val="40000"/>
              <a:lumOff val="60000"/>
            </a:schemeClr>
          </a:solidFill>
        </p:spPr>
        <p:txBody>
          <a:bodyPr wrap="square" rtlCol="0">
            <a:spAutoFit/>
          </a:bodyPr>
          <a:lstStyle/>
          <a:p>
            <a:pPr algn="ctr"/>
            <a:r>
              <a:rPr lang="fr-FR" dirty="0"/>
              <a:t>Green taxis</a:t>
            </a:r>
          </a:p>
        </p:txBody>
      </p:sp>
      <p:sp>
        <p:nvSpPr>
          <p:cNvPr id="24" name="ZoneTexte 23">
            <a:extLst>
              <a:ext uri="{FF2B5EF4-FFF2-40B4-BE49-F238E27FC236}">
                <a16:creationId xmlns:a16="http://schemas.microsoft.com/office/drawing/2014/main" id="{08F9BB2F-D639-4BBF-9D2B-0A0F6B611556}"/>
              </a:ext>
            </a:extLst>
          </p:cNvPr>
          <p:cNvSpPr txBox="1"/>
          <p:nvPr/>
        </p:nvSpPr>
        <p:spPr>
          <a:xfrm>
            <a:off x="8974254" y="2549519"/>
            <a:ext cx="1336394" cy="408623"/>
          </a:xfrm>
          <a:prstGeom prst="roundRect">
            <a:avLst/>
          </a:prstGeom>
          <a:solidFill>
            <a:srgbClr val="FCFCB2"/>
          </a:solidFill>
        </p:spPr>
        <p:txBody>
          <a:bodyPr wrap="square" rtlCol="0">
            <a:spAutoFit/>
          </a:bodyPr>
          <a:lstStyle/>
          <a:p>
            <a:pPr algn="ctr"/>
            <a:r>
              <a:rPr lang="fr-FR" dirty="0"/>
              <a:t>Yellow taxis</a:t>
            </a:r>
          </a:p>
        </p:txBody>
      </p:sp>
    </p:spTree>
    <p:extLst>
      <p:ext uri="{BB962C8B-B14F-4D97-AF65-F5344CB8AC3E}">
        <p14:creationId xmlns:p14="http://schemas.microsoft.com/office/powerpoint/2010/main" val="289172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2278AD97-CD96-49B5-A4B9-C922245C175F}"/>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dirty="0"/>
              <a:t>Average trip distance per year</a:t>
            </a:r>
            <a:endParaRPr lang="en-US" kern="1200" dirty="0">
              <a:solidFill>
                <a:schemeClr val="tx1"/>
              </a:solidFill>
              <a:latin typeface="+mj-lt"/>
              <a:ea typeface="+mj-ea"/>
              <a:cs typeface="+mj-cs"/>
            </a:endParaRPr>
          </a:p>
        </p:txBody>
      </p:sp>
      <p:sp>
        <p:nvSpPr>
          <p:cNvPr id="68" name="Freeform: Shape 67">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Graphique 62" descr="Double itinéraire avec un chemin avec un remplissage uni">
            <a:extLst>
              <a:ext uri="{FF2B5EF4-FFF2-40B4-BE49-F238E27FC236}">
                <a16:creationId xmlns:a16="http://schemas.microsoft.com/office/drawing/2014/main" id="{674D09DB-2655-4F7E-9D79-C588B8ED26D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531503" y="2129307"/>
            <a:ext cx="3217333" cy="3217333"/>
          </a:xfrm>
          <a:prstGeom prst="rect">
            <a:avLst/>
          </a:prstGeom>
        </p:spPr>
      </p:pic>
    </p:spTree>
    <p:extLst>
      <p:ext uri="{BB962C8B-B14F-4D97-AF65-F5344CB8AC3E}">
        <p14:creationId xmlns:p14="http://schemas.microsoft.com/office/powerpoint/2010/main" val="39466896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614BD917-D0C3-4CA1-A469-C06209CD6A89}"/>
              </a:ext>
            </a:extLst>
          </p:cNvPr>
          <p:cNvSpPr>
            <a:spLocks noGrp="1"/>
          </p:cNvSpPr>
          <p:nvPr>
            <p:ph type="title"/>
          </p:nvPr>
        </p:nvSpPr>
        <p:spPr>
          <a:xfrm>
            <a:off x="643467" y="321734"/>
            <a:ext cx="10905066" cy="1135737"/>
          </a:xfrm>
        </p:spPr>
        <p:txBody>
          <a:bodyPr>
            <a:normAutofit/>
          </a:bodyPr>
          <a:lstStyle/>
          <a:p>
            <a:r>
              <a:rPr lang="en-US" sz="3600" dirty="0"/>
              <a:t>Average trip distance per year </a:t>
            </a:r>
            <a:r>
              <a:rPr lang="fr-FR" sz="3600" dirty="0"/>
              <a:t>Mapreducer</a:t>
            </a:r>
          </a:p>
        </p:txBody>
      </p:sp>
      <p:sp>
        <p:nvSpPr>
          <p:cNvPr id="5"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aphicFrame>
        <p:nvGraphicFramePr>
          <p:cNvPr id="20" name="Espace réservé du contenu 8">
            <a:extLst>
              <a:ext uri="{FF2B5EF4-FFF2-40B4-BE49-F238E27FC236}">
                <a16:creationId xmlns:a16="http://schemas.microsoft.com/office/drawing/2014/main" id="{4261E479-FC9E-4C06-BE23-443DDF4A37C5}"/>
              </a:ext>
            </a:extLst>
          </p:cNvPr>
          <p:cNvGraphicFramePr>
            <a:graphicFrameLocks noGrp="1"/>
          </p:cNvGraphicFramePr>
          <p:nvPr>
            <p:ph idx="1"/>
            <p:extLst>
              <p:ext uri="{D42A27DB-BD31-4B8C-83A1-F6EECF244321}">
                <p14:modId xmlns:p14="http://schemas.microsoft.com/office/powerpoint/2010/main" val="1633368960"/>
              </p:ext>
            </p:extLst>
          </p:nvPr>
        </p:nvGraphicFramePr>
        <p:xfrm>
          <a:off x="642938" y="1782763"/>
          <a:ext cx="10906125"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Espace réservé du pied de page 4">
            <a:extLst>
              <a:ext uri="{FF2B5EF4-FFF2-40B4-BE49-F238E27FC236}">
                <a16:creationId xmlns:a16="http://schemas.microsoft.com/office/drawing/2014/main" id="{6DCD9CAE-1912-4319-A90C-498D1296D44C}"/>
              </a:ext>
            </a:extLst>
          </p:cNvPr>
          <p:cNvSpPr>
            <a:spLocks noGrp="1"/>
          </p:cNvSpPr>
          <p:nvPr>
            <p:ph type="ftr" sz="quarter" idx="4294967295"/>
          </p:nvPr>
        </p:nvSpPr>
        <p:spPr>
          <a:xfrm>
            <a:off x="4277139" y="2108821"/>
            <a:ext cx="2244431" cy="322746"/>
          </a:xfrm>
          <a:ln>
            <a:solidFill>
              <a:schemeClr val="accent1"/>
            </a:solidFill>
          </a:ln>
        </p:spPr>
        <p:txBody>
          <a:bodyPr/>
          <a:lstStyle/>
          <a:p>
            <a:pPr rtl="0"/>
            <a:r>
              <a:rPr lang="fr-FR" noProof="0" dirty="0">
                <a:solidFill>
                  <a:schemeClr val="tx1"/>
                </a:solidFill>
              </a:rPr>
              <a:t>(year,  trip duration en mile)</a:t>
            </a:r>
          </a:p>
        </p:txBody>
      </p:sp>
      <p:sp>
        <p:nvSpPr>
          <p:cNvPr id="25" name="Espace réservé du pied de page 4">
            <a:extLst>
              <a:ext uri="{FF2B5EF4-FFF2-40B4-BE49-F238E27FC236}">
                <a16:creationId xmlns:a16="http://schemas.microsoft.com/office/drawing/2014/main" id="{8B606A8C-33A4-4AA5-B4F5-EBE49C21A400}"/>
              </a:ext>
            </a:extLst>
          </p:cNvPr>
          <p:cNvSpPr txBox="1">
            <a:spLocks/>
          </p:cNvSpPr>
          <p:nvPr/>
        </p:nvSpPr>
        <p:spPr>
          <a:xfrm>
            <a:off x="2195690" y="5305395"/>
            <a:ext cx="2081449" cy="322746"/>
          </a:xfrm>
          <a:prstGeom prst="rect">
            <a:avLst/>
          </a:prstGeom>
          <a:ln>
            <a:solidFill>
              <a:schemeClr val="accent1"/>
            </a:solidFill>
          </a:ln>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solidFill>
                  <a:schemeClr val="tx1"/>
                </a:solidFill>
              </a:rPr>
              <a:t>(year,  trip duration en mile)</a:t>
            </a:r>
          </a:p>
        </p:txBody>
      </p:sp>
    </p:spTree>
    <p:extLst>
      <p:ext uri="{BB962C8B-B14F-4D97-AF65-F5344CB8AC3E}">
        <p14:creationId xmlns:p14="http://schemas.microsoft.com/office/powerpoint/2010/main" val="109253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graphicEl>
                                              <a:dgm id="{1A8F2F92-E606-457F-988B-C4D5D88298C1}"/>
                                            </p:graphicEl>
                                          </p:spTgt>
                                        </p:tgtEl>
                                        <p:attrNameLst>
                                          <p:attrName>style.visibility</p:attrName>
                                        </p:attrNameLst>
                                      </p:cBhvr>
                                      <p:to>
                                        <p:strVal val="visible"/>
                                      </p:to>
                                    </p:set>
                                    <p:animEffect transition="in" filter="fade">
                                      <p:cBhvr>
                                        <p:cTn id="7" dur="1000"/>
                                        <p:tgtEl>
                                          <p:spTgt spid="20">
                                            <p:graphicEl>
                                              <a:dgm id="{1A8F2F92-E606-457F-988B-C4D5D88298C1}"/>
                                            </p:graphicEl>
                                          </p:spTgt>
                                        </p:tgtEl>
                                      </p:cBhvr>
                                    </p:animEffect>
                                    <p:anim calcmode="lin" valueType="num">
                                      <p:cBhvr>
                                        <p:cTn id="8" dur="1000" fill="hold"/>
                                        <p:tgtEl>
                                          <p:spTgt spid="20">
                                            <p:graphicEl>
                                              <a:dgm id="{1A8F2F92-E606-457F-988B-C4D5D88298C1}"/>
                                            </p:graphicEl>
                                          </p:spTgt>
                                        </p:tgtEl>
                                        <p:attrNameLst>
                                          <p:attrName>ppt_x</p:attrName>
                                        </p:attrNameLst>
                                      </p:cBhvr>
                                      <p:tavLst>
                                        <p:tav tm="0">
                                          <p:val>
                                            <p:strVal val="#ppt_x"/>
                                          </p:val>
                                        </p:tav>
                                        <p:tav tm="100000">
                                          <p:val>
                                            <p:strVal val="#ppt_x"/>
                                          </p:val>
                                        </p:tav>
                                      </p:tavLst>
                                    </p:anim>
                                    <p:anim calcmode="lin" valueType="num">
                                      <p:cBhvr>
                                        <p:cTn id="9" dur="1000" fill="hold"/>
                                        <p:tgtEl>
                                          <p:spTgt spid="20">
                                            <p:graphicEl>
                                              <a:dgm id="{1A8F2F92-E606-457F-988B-C4D5D88298C1}"/>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graphicEl>
                                              <a:dgm id="{70E78936-74A7-4796-A6F9-757C634C823F}"/>
                                            </p:graphicEl>
                                          </p:spTgt>
                                        </p:tgtEl>
                                        <p:attrNameLst>
                                          <p:attrName>style.visibility</p:attrName>
                                        </p:attrNameLst>
                                      </p:cBhvr>
                                      <p:to>
                                        <p:strVal val="visible"/>
                                      </p:to>
                                    </p:set>
                                    <p:animEffect transition="in" filter="fade">
                                      <p:cBhvr>
                                        <p:cTn id="14" dur="1000"/>
                                        <p:tgtEl>
                                          <p:spTgt spid="20">
                                            <p:graphicEl>
                                              <a:dgm id="{70E78936-74A7-4796-A6F9-757C634C823F}"/>
                                            </p:graphicEl>
                                          </p:spTgt>
                                        </p:tgtEl>
                                      </p:cBhvr>
                                    </p:animEffect>
                                    <p:anim calcmode="lin" valueType="num">
                                      <p:cBhvr>
                                        <p:cTn id="15" dur="1000" fill="hold"/>
                                        <p:tgtEl>
                                          <p:spTgt spid="20">
                                            <p:graphicEl>
                                              <a:dgm id="{70E78936-74A7-4796-A6F9-757C634C823F}"/>
                                            </p:graphicEl>
                                          </p:spTgt>
                                        </p:tgtEl>
                                        <p:attrNameLst>
                                          <p:attrName>ppt_x</p:attrName>
                                        </p:attrNameLst>
                                      </p:cBhvr>
                                      <p:tavLst>
                                        <p:tav tm="0">
                                          <p:val>
                                            <p:strVal val="#ppt_x"/>
                                          </p:val>
                                        </p:tav>
                                        <p:tav tm="100000">
                                          <p:val>
                                            <p:strVal val="#ppt_x"/>
                                          </p:val>
                                        </p:tav>
                                      </p:tavLst>
                                    </p:anim>
                                    <p:anim calcmode="lin" valueType="num">
                                      <p:cBhvr>
                                        <p:cTn id="16" dur="1000" fill="hold"/>
                                        <p:tgtEl>
                                          <p:spTgt spid="20">
                                            <p:graphicEl>
                                              <a:dgm id="{70E78936-74A7-4796-A6F9-757C634C823F}"/>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
                                            <p:graphicEl>
                                              <a:dgm id="{B782FE7D-EFA9-4333-9422-38FFE3B8B8C6}"/>
                                            </p:graphicEl>
                                          </p:spTgt>
                                        </p:tgtEl>
                                        <p:attrNameLst>
                                          <p:attrName>style.visibility</p:attrName>
                                        </p:attrNameLst>
                                      </p:cBhvr>
                                      <p:to>
                                        <p:strVal val="visible"/>
                                      </p:to>
                                    </p:set>
                                    <p:animEffect transition="in" filter="fade">
                                      <p:cBhvr>
                                        <p:cTn id="21" dur="1000"/>
                                        <p:tgtEl>
                                          <p:spTgt spid="20">
                                            <p:graphicEl>
                                              <a:dgm id="{B782FE7D-EFA9-4333-9422-38FFE3B8B8C6}"/>
                                            </p:graphicEl>
                                          </p:spTgt>
                                        </p:tgtEl>
                                      </p:cBhvr>
                                    </p:animEffect>
                                    <p:anim calcmode="lin" valueType="num">
                                      <p:cBhvr>
                                        <p:cTn id="22" dur="1000" fill="hold"/>
                                        <p:tgtEl>
                                          <p:spTgt spid="20">
                                            <p:graphicEl>
                                              <a:dgm id="{B782FE7D-EFA9-4333-9422-38FFE3B8B8C6}"/>
                                            </p:graphicEl>
                                          </p:spTgt>
                                        </p:tgtEl>
                                        <p:attrNameLst>
                                          <p:attrName>ppt_x</p:attrName>
                                        </p:attrNameLst>
                                      </p:cBhvr>
                                      <p:tavLst>
                                        <p:tav tm="0">
                                          <p:val>
                                            <p:strVal val="#ppt_x"/>
                                          </p:val>
                                        </p:tav>
                                        <p:tav tm="100000">
                                          <p:val>
                                            <p:strVal val="#ppt_x"/>
                                          </p:val>
                                        </p:tav>
                                      </p:tavLst>
                                    </p:anim>
                                    <p:anim calcmode="lin" valueType="num">
                                      <p:cBhvr>
                                        <p:cTn id="23" dur="1000" fill="hold"/>
                                        <p:tgtEl>
                                          <p:spTgt spid="20">
                                            <p:graphicEl>
                                              <a:dgm id="{B782FE7D-EFA9-4333-9422-38FFE3B8B8C6}"/>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barn(inVertical)">
                                      <p:cBhvr>
                                        <p:cTn id="28" dur="500"/>
                                        <p:tgtEl>
                                          <p:spTgt spid="25"/>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20">
                                            <p:graphicEl>
                                              <a:dgm id="{21D1C96F-F434-414D-A018-218B4F235594}"/>
                                            </p:graphicEl>
                                          </p:spTgt>
                                        </p:tgtEl>
                                        <p:attrNameLst>
                                          <p:attrName>style.visibility</p:attrName>
                                        </p:attrNameLst>
                                      </p:cBhvr>
                                      <p:to>
                                        <p:strVal val="visible"/>
                                      </p:to>
                                    </p:set>
                                    <p:animEffect transition="in" filter="fade">
                                      <p:cBhvr>
                                        <p:cTn id="31" dur="1000"/>
                                        <p:tgtEl>
                                          <p:spTgt spid="20">
                                            <p:graphicEl>
                                              <a:dgm id="{21D1C96F-F434-414D-A018-218B4F235594}"/>
                                            </p:graphicEl>
                                          </p:spTgt>
                                        </p:tgtEl>
                                      </p:cBhvr>
                                    </p:animEffect>
                                    <p:anim calcmode="lin" valueType="num">
                                      <p:cBhvr>
                                        <p:cTn id="32" dur="1000" fill="hold"/>
                                        <p:tgtEl>
                                          <p:spTgt spid="20">
                                            <p:graphicEl>
                                              <a:dgm id="{21D1C96F-F434-414D-A018-218B4F235594}"/>
                                            </p:graphicEl>
                                          </p:spTgt>
                                        </p:tgtEl>
                                        <p:attrNameLst>
                                          <p:attrName>ppt_x</p:attrName>
                                        </p:attrNameLst>
                                      </p:cBhvr>
                                      <p:tavLst>
                                        <p:tav tm="0">
                                          <p:val>
                                            <p:strVal val="#ppt_x"/>
                                          </p:val>
                                        </p:tav>
                                        <p:tav tm="100000">
                                          <p:val>
                                            <p:strVal val="#ppt_x"/>
                                          </p:val>
                                        </p:tav>
                                      </p:tavLst>
                                    </p:anim>
                                    <p:anim calcmode="lin" valueType="num">
                                      <p:cBhvr>
                                        <p:cTn id="33" dur="1000" fill="hold"/>
                                        <p:tgtEl>
                                          <p:spTgt spid="20">
                                            <p:graphicEl>
                                              <a:dgm id="{21D1C96F-F434-414D-A018-218B4F235594}"/>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0">
                                            <p:graphicEl>
                                              <a:dgm id="{5D24887C-3C41-49C1-9F15-2BF054C2FB34}"/>
                                            </p:graphicEl>
                                          </p:spTgt>
                                        </p:tgtEl>
                                        <p:attrNameLst>
                                          <p:attrName>style.visibility</p:attrName>
                                        </p:attrNameLst>
                                      </p:cBhvr>
                                      <p:to>
                                        <p:strVal val="visible"/>
                                      </p:to>
                                    </p:set>
                                    <p:animEffect transition="in" filter="fade">
                                      <p:cBhvr>
                                        <p:cTn id="38" dur="1000"/>
                                        <p:tgtEl>
                                          <p:spTgt spid="20">
                                            <p:graphicEl>
                                              <a:dgm id="{5D24887C-3C41-49C1-9F15-2BF054C2FB34}"/>
                                            </p:graphicEl>
                                          </p:spTgt>
                                        </p:tgtEl>
                                      </p:cBhvr>
                                    </p:animEffect>
                                    <p:anim calcmode="lin" valueType="num">
                                      <p:cBhvr>
                                        <p:cTn id="39" dur="1000" fill="hold"/>
                                        <p:tgtEl>
                                          <p:spTgt spid="20">
                                            <p:graphicEl>
                                              <a:dgm id="{5D24887C-3C41-49C1-9F15-2BF054C2FB34}"/>
                                            </p:graphicEl>
                                          </p:spTgt>
                                        </p:tgtEl>
                                        <p:attrNameLst>
                                          <p:attrName>ppt_x</p:attrName>
                                        </p:attrNameLst>
                                      </p:cBhvr>
                                      <p:tavLst>
                                        <p:tav tm="0">
                                          <p:val>
                                            <p:strVal val="#ppt_x"/>
                                          </p:val>
                                        </p:tav>
                                        <p:tav tm="100000">
                                          <p:val>
                                            <p:strVal val="#ppt_x"/>
                                          </p:val>
                                        </p:tav>
                                      </p:tavLst>
                                    </p:anim>
                                    <p:anim calcmode="lin" valueType="num">
                                      <p:cBhvr>
                                        <p:cTn id="40" dur="1000" fill="hold"/>
                                        <p:tgtEl>
                                          <p:spTgt spid="20">
                                            <p:graphicEl>
                                              <a:dgm id="{5D24887C-3C41-49C1-9F15-2BF054C2FB34}"/>
                                            </p:graphic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0">
                                            <p:graphicEl>
                                              <a:dgm id="{9ABD5D68-B8CA-4D37-A4C5-55ACA6264237}"/>
                                            </p:graphicEl>
                                          </p:spTgt>
                                        </p:tgtEl>
                                        <p:attrNameLst>
                                          <p:attrName>style.visibility</p:attrName>
                                        </p:attrNameLst>
                                      </p:cBhvr>
                                      <p:to>
                                        <p:strVal val="visible"/>
                                      </p:to>
                                    </p:set>
                                    <p:animEffect transition="in" filter="fade">
                                      <p:cBhvr>
                                        <p:cTn id="45" dur="1000"/>
                                        <p:tgtEl>
                                          <p:spTgt spid="20">
                                            <p:graphicEl>
                                              <a:dgm id="{9ABD5D68-B8CA-4D37-A4C5-55ACA6264237}"/>
                                            </p:graphicEl>
                                          </p:spTgt>
                                        </p:tgtEl>
                                      </p:cBhvr>
                                    </p:animEffect>
                                    <p:anim calcmode="lin" valueType="num">
                                      <p:cBhvr>
                                        <p:cTn id="46" dur="1000" fill="hold"/>
                                        <p:tgtEl>
                                          <p:spTgt spid="20">
                                            <p:graphicEl>
                                              <a:dgm id="{9ABD5D68-B8CA-4D37-A4C5-55ACA6264237}"/>
                                            </p:graphicEl>
                                          </p:spTgt>
                                        </p:tgtEl>
                                        <p:attrNameLst>
                                          <p:attrName>ppt_x</p:attrName>
                                        </p:attrNameLst>
                                      </p:cBhvr>
                                      <p:tavLst>
                                        <p:tav tm="0">
                                          <p:val>
                                            <p:strVal val="#ppt_x"/>
                                          </p:val>
                                        </p:tav>
                                        <p:tav tm="100000">
                                          <p:val>
                                            <p:strVal val="#ppt_x"/>
                                          </p:val>
                                        </p:tav>
                                      </p:tavLst>
                                    </p:anim>
                                    <p:anim calcmode="lin" valueType="num">
                                      <p:cBhvr>
                                        <p:cTn id="47" dur="1000" fill="hold"/>
                                        <p:tgtEl>
                                          <p:spTgt spid="20">
                                            <p:graphicEl>
                                              <a:dgm id="{9ABD5D68-B8CA-4D37-A4C5-55ACA6264237}"/>
                                            </p:graphic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0">
                                            <p:graphicEl>
                                              <a:dgm id="{32DC4DDE-FB95-449C-A897-2CCEAD4BC803}"/>
                                            </p:graphicEl>
                                          </p:spTgt>
                                        </p:tgtEl>
                                        <p:attrNameLst>
                                          <p:attrName>style.visibility</p:attrName>
                                        </p:attrNameLst>
                                      </p:cBhvr>
                                      <p:to>
                                        <p:strVal val="visible"/>
                                      </p:to>
                                    </p:set>
                                    <p:animEffect transition="in" filter="fade">
                                      <p:cBhvr>
                                        <p:cTn id="50" dur="1000"/>
                                        <p:tgtEl>
                                          <p:spTgt spid="20">
                                            <p:graphicEl>
                                              <a:dgm id="{32DC4DDE-FB95-449C-A897-2CCEAD4BC803}"/>
                                            </p:graphicEl>
                                          </p:spTgt>
                                        </p:tgtEl>
                                      </p:cBhvr>
                                    </p:animEffect>
                                    <p:anim calcmode="lin" valueType="num">
                                      <p:cBhvr>
                                        <p:cTn id="51" dur="1000" fill="hold"/>
                                        <p:tgtEl>
                                          <p:spTgt spid="20">
                                            <p:graphicEl>
                                              <a:dgm id="{32DC4DDE-FB95-449C-A897-2CCEAD4BC803}"/>
                                            </p:graphicEl>
                                          </p:spTgt>
                                        </p:tgtEl>
                                        <p:attrNameLst>
                                          <p:attrName>ppt_x</p:attrName>
                                        </p:attrNameLst>
                                      </p:cBhvr>
                                      <p:tavLst>
                                        <p:tav tm="0">
                                          <p:val>
                                            <p:strVal val="#ppt_x"/>
                                          </p:val>
                                        </p:tav>
                                        <p:tav tm="100000">
                                          <p:val>
                                            <p:strVal val="#ppt_x"/>
                                          </p:val>
                                        </p:tav>
                                      </p:tavLst>
                                    </p:anim>
                                    <p:anim calcmode="lin" valueType="num">
                                      <p:cBhvr>
                                        <p:cTn id="52" dur="1000" fill="hold"/>
                                        <p:tgtEl>
                                          <p:spTgt spid="20">
                                            <p:graphicEl>
                                              <a:dgm id="{32DC4DDE-FB95-449C-A897-2CCEAD4BC803}"/>
                                            </p:graphic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barn(inVertical)">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0">
                                            <p:graphicEl>
                                              <a:dgm id="{991D047B-D6EF-4773-A5CF-D8D284C8EE42}"/>
                                            </p:graphicEl>
                                          </p:spTgt>
                                        </p:tgtEl>
                                        <p:attrNameLst>
                                          <p:attrName>style.visibility</p:attrName>
                                        </p:attrNameLst>
                                      </p:cBhvr>
                                      <p:to>
                                        <p:strVal val="visible"/>
                                      </p:to>
                                    </p:set>
                                    <p:animEffect transition="in" filter="fade">
                                      <p:cBhvr>
                                        <p:cTn id="62" dur="1000"/>
                                        <p:tgtEl>
                                          <p:spTgt spid="20">
                                            <p:graphicEl>
                                              <a:dgm id="{991D047B-D6EF-4773-A5CF-D8D284C8EE42}"/>
                                            </p:graphicEl>
                                          </p:spTgt>
                                        </p:tgtEl>
                                      </p:cBhvr>
                                    </p:animEffect>
                                    <p:anim calcmode="lin" valueType="num">
                                      <p:cBhvr>
                                        <p:cTn id="63" dur="1000" fill="hold"/>
                                        <p:tgtEl>
                                          <p:spTgt spid="20">
                                            <p:graphicEl>
                                              <a:dgm id="{991D047B-D6EF-4773-A5CF-D8D284C8EE42}"/>
                                            </p:graphicEl>
                                          </p:spTgt>
                                        </p:tgtEl>
                                        <p:attrNameLst>
                                          <p:attrName>ppt_x</p:attrName>
                                        </p:attrNameLst>
                                      </p:cBhvr>
                                      <p:tavLst>
                                        <p:tav tm="0">
                                          <p:val>
                                            <p:strVal val="#ppt_x"/>
                                          </p:val>
                                        </p:tav>
                                        <p:tav tm="100000">
                                          <p:val>
                                            <p:strVal val="#ppt_x"/>
                                          </p:val>
                                        </p:tav>
                                      </p:tavLst>
                                    </p:anim>
                                    <p:anim calcmode="lin" valueType="num">
                                      <p:cBhvr>
                                        <p:cTn id="64" dur="1000" fill="hold"/>
                                        <p:tgtEl>
                                          <p:spTgt spid="20">
                                            <p:graphicEl>
                                              <a:dgm id="{991D047B-D6EF-4773-A5CF-D8D284C8EE42}"/>
                                            </p:graphic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20">
                                            <p:graphicEl>
                                              <a:dgm id="{EB940574-95CD-4642-BA1A-91997D4C3257}"/>
                                            </p:graphicEl>
                                          </p:spTgt>
                                        </p:tgtEl>
                                        <p:attrNameLst>
                                          <p:attrName>style.visibility</p:attrName>
                                        </p:attrNameLst>
                                      </p:cBhvr>
                                      <p:to>
                                        <p:strVal val="visible"/>
                                      </p:to>
                                    </p:set>
                                    <p:animEffect transition="in" filter="fade">
                                      <p:cBhvr>
                                        <p:cTn id="69" dur="1000"/>
                                        <p:tgtEl>
                                          <p:spTgt spid="20">
                                            <p:graphicEl>
                                              <a:dgm id="{EB940574-95CD-4642-BA1A-91997D4C3257}"/>
                                            </p:graphicEl>
                                          </p:spTgt>
                                        </p:tgtEl>
                                      </p:cBhvr>
                                    </p:animEffect>
                                    <p:anim calcmode="lin" valueType="num">
                                      <p:cBhvr>
                                        <p:cTn id="70" dur="1000" fill="hold"/>
                                        <p:tgtEl>
                                          <p:spTgt spid="20">
                                            <p:graphicEl>
                                              <a:dgm id="{EB940574-95CD-4642-BA1A-91997D4C3257}"/>
                                            </p:graphicEl>
                                          </p:spTgt>
                                        </p:tgtEl>
                                        <p:attrNameLst>
                                          <p:attrName>ppt_x</p:attrName>
                                        </p:attrNameLst>
                                      </p:cBhvr>
                                      <p:tavLst>
                                        <p:tav tm="0">
                                          <p:val>
                                            <p:strVal val="#ppt_x"/>
                                          </p:val>
                                        </p:tav>
                                        <p:tav tm="100000">
                                          <p:val>
                                            <p:strVal val="#ppt_x"/>
                                          </p:val>
                                        </p:tav>
                                      </p:tavLst>
                                    </p:anim>
                                    <p:anim calcmode="lin" valueType="num">
                                      <p:cBhvr>
                                        <p:cTn id="71" dur="1000" fill="hold"/>
                                        <p:tgtEl>
                                          <p:spTgt spid="20">
                                            <p:graphicEl>
                                              <a:dgm id="{EB940574-95CD-4642-BA1A-91997D4C3257}"/>
                                            </p:graphic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0">
                                            <p:graphicEl>
                                              <a:dgm id="{7434F802-10E6-4320-A8BF-74A0F5D408E9}"/>
                                            </p:graphicEl>
                                          </p:spTgt>
                                        </p:tgtEl>
                                        <p:attrNameLst>
                                          <p:attrName>style.visibility</p:attrName>
                                        </p:attrNameLst>
                                      </p:cBhvr>
                                      <p:to>
                                        <p:strVal val="visible"/>
                                      </p:to>
                                    </p:set>
                                    <p:animEffect transition="in" filter="fade">
                                      <p:cBhvr>
                                        <p:cTn id="74" dur="1000"/>
                                        <p:tgtEl>
                                          <p:spTgt spid="20">
                                            <p:graphicEl>
                                              <a:dgm id="{7434F802-10E6-4320-A8BF-74A0F5D408E9}"/>
                                            </p:graphicEl>
                                          </p:spTgt>
                                        </p:tgtEl>
                                      </p:cBhvr>
                                    </p:animEffect>
                                    <p:anim calcmode="lin" valueType="num">
                                      <p:cBhvr>
                                        <p:cTn id="75" dur="1000" fill="hold"/>
                                        <p:tgtEl>
                                          <p:spTgt spid="20">
                                            <p:graphicEl>
                                              <a:dgm id="{7434F802-10E6-4320-A8BF-74A0F5D408E9}"/>
                                            </p:graphicEl>
                                          </p:spTgt>
                                        </p:tgtEl>
                                        <p:attrNameLst>
                                          <p:attrName>ppt_x</p:attrName>
                                        </p:attrNameLst>
                                      </p:cBhvr>
                                      <p:tavLst>
                                        <p:tav tm="0">
                                          <p:val>
                                            <p:strVal val="#ppt_x"/>
                                          </p:val>
                                        </p:tav>
                                        <p:tav tm="100000">
                                          <p:val>
                                            <p:strVal val="#ppt_x"/>
                                          </p:val>
                                        </p:tav>
                                      </p:tavLst>
                                    </p:anim>
                                    <p:anim calcmode="lin" valueType="num">
                                      <p:cBhvr>
                                        <p:cTn id="76" dur="1000" fill="hold"/>
                                        <p:tgtEl>
                                          <p:spTgt spid="20">
                                            <p:graphicEl>
                                              <a:dgm id="{7434F802-10E6-4320-A8BF-74A0F5D408E9}"/>
                                            </p:graphic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20">
                                            <p:graphicEl>
                                              <a:dgm id="{812E89BF-8DC2-4D93-AECF-5B8125A0BECF}"/>
                                            </p:graphicEl>
                                          </p:spTgt>
                                        </p:tgtEl>
                                        <p:attrNameLst>
                                          <p:attrName>style.visibility</p:attrName>
                                        </p:attrNameLst>
                                      </p:cBhvr>
                                      <p:to>
                                        <p:strVal val="visible"/>
                                      </p:to>
                                    </p:set>
                                    <p:animEffect transition="in" filter="fade">
                                      <p:cBhvr>
                                        <p:cTn id="81" dur="1000"/>
                                        <p:tgtEl>
                                          <p:spTgt spid="20">
                                            <p:graphicEl>
                                              <a:dgm id="{812E89BF-8DC2-4D93-AECF-5B8125A0BECF}"/>
                                            </p:graphicEl>
                                          </p:spTgt>
                                        </p:tgtEl>
                                      </p:cBhvr>
                                    </p:animEffect>
                                    <p:anim calcmode="lin" valueType="num">
                                      <p:cBhvr>
                                        <p:cTn id="82" dur="1000" fill="hold"/>
                                        <p:tgtEl>
                                          <p:spTgt spid="20">
                                            <p:graphicEl>
                                              <a:dgm id="{812E89BF-8DC2-4D93-AECF-5B8125A0BECF}"/>
                                            </p:graphicEl>
                                          </p:spTgt>
                                        </p:tgtEl>
                                        <p:attrNameLst>
                                          <p:attrName>ppt_x</p:attrName>
                                        </p:attrNameLst>
                                      </p:cBhvr>
                                      <p:tavLst>
                                        <p:tav tm="0">
                                          <p:val>
                                            <p:strVal val="#ppt_x"/>
                                          </p:val>
                                        </p:tav>
                                        <p:tav tm="100000">
                                          <p:val>
                                            <p:strVal val="#ppt_x"/>
                                          </p:val>
                                        </p:tav>
                                      </p:tavLst>
                                    </p:anim>
                                    <p:anim calcmode="lin" valueType="num">
                                      <p:cBhvr>
                                        <p:cTn id="83" dur="1000" fill="hold"/>
                                        <p:tgtEl>
                                          <p:spTgt spid="20">
                                            <p:graphicEl>
                                              <a:dgm id="{812E89BF-8DC2-4D93-AECF-5B8125A0BECF}"/>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uiExpand="1">
        <p:bldSub>
          <a:bldDgm bld="one"/>
        </p:bldSub>
      </p:bldGraphic>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8">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30">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33" name="Freeform: Shape 32">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35" name="Freeform: Shape 34">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re 1">
            <a:extLst>
              <a:ext uri="{FF2B5EF4-FFF2-40B4-BE49-F238E27FC236}">
                <a16:creationId xmlns:a16="http://schemas.microsoft.com/office/drawing/2014/main" id="{322DFAE5-B14F-4D73-BEE9-F329C8AB303E}"/>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6400" kern="1200" dirty="0">
                <a:solidFill>
                  <a:schemeClr val="tx1"/>
                </a:solidFill>
                <a:latin typeface="+mj-lt"/>
                <a:ea typeface="+mj-ea"/>
                <a:cs typeface="+mj-cs"/>
              </a:rPr>
              <a:t>mapper</a:t>
            </a:r>
          </a:p>
        </p:txBody>
      </p:sp>
      <p:pic>
        <p:nvPicPr>
          <p:cNvPr id="6" name="Espace réservé du contenu 5">
            <a:extLst>
              <a:ext uri="{FF2B5EF4-FFF2-40B4-BE49-F238E27FC236}">
                <a16:creationId xmlns:a16="http://schemas.microsoft.com/office/drawing/2014/main" id="{5DB9B4AE-FF9A-4FFA-A58D-559A5B24FEEF}"/>
              </a:ext>
            </a:extLst>
          </p:cNvPr>
          <p:cNvPicPr>
            <a:picLocks noGrp="1" noChangeAspect="1"/>
          </p:cNvPicPr>
          <p:nvPr>
            <p:ph idx="1"/>
          </p:nvPr>
        </p:nvPicPr>
        <p:blipFill>
          <a:blip r:embed="rId2"/>
          <a:stretch>
            <a:fillRect/>
          </a:stretch>
        </p:blipFill>
        <p:spPr>
          <a:xfrm>
            <a:off x="4916251" y="1207229"/>
            <a:ext cx="6631341" cy="4443542"/>
          </a:xfrm>
          <a:prstGeom prst="rect">
            <a:avLst/>
          </a:prstGeom>
        </p:spPr>
      </p:pic>
    </p:spTree>
    <p:extLst>
      <p:ext uri="{BB962C8B-B14F-4D97-AF65-F5344CB8AC3E}">
        <p14:creationId xmlns:p14="http://schemas.microsoft.com/office/powerpoint/2010/main" val="3703541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33" name="Freeform: Shape 32">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35" name="Freeform: Shape 34">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re 1">
            <a:extLst>
              <a:ext uri="{FF2B5EF4-FFF2-40B4-BE49-F238E27FC236}">
                <a16:creationId xmlns:a16="http://schemas.microsoft.com/office/drawing/2014/main" id="{67257422-2F81-413D-AB73-F7584770C52D}"/>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6400" kern="1200" dirty="0">
                <a:solidFill>
                  <a:schemeClr val="tx1"/>
                </a:solidFill>
                <a:latin typeface="+mj-lt"/>
                <a:ea typeface="+mj-ea"/>
                <a:cs typeface="+mj-cs"/>
              </a:rPr>
              <a:t>reducer</a:t>
            </a:r>
          </a:p>
        </p:txBody>
      </p:sp>
      <p:pic>
        <p:nvPicPr>
          <p:cNvPr id="7" name="Espace réservé du contenu 6">
            <a:extLst>
              <a:ext uri="{FF2B5EF4-FFF2-40B4-BE49-F238E27FC236}">
                <a16:creationId xmlns:a16="http://schemas.microsoft.com/office/drawing/2014/main" id="{06B48092-9665-4155-BC24-13754EA2F222}"/>
              </a:ext>
            </a:extLst>
          </p:cNvPr>
          <p:cNvPicPr>
            <a:picLocks noGrp="1" noChangeAspect="1"/>
          </p:cNvPicPr>
          <p:nvPr>
            <p:ph idx="1"/>
          </p:nvPr>
        </p:nvPicPr>
        <p:blipFill>
          <a:blip r:embed="rId2"/>
          <a:stretch>
            <a:fillRect/>
          </a:stretch>
        </p:blipFill>
        <p:spPr>
          <a:xfrm>
            <a:off x="4874363" y="154738"/>
            <a:ext cx="5247099" cy="6620948"/>
          </a:xfrm>
          <a:prstGeom prst="rect">
            <a:avLst/>
          </a:prstGeom>
        </p:spPr>
      </p:pic>
    </p:spTree>
    <p:extLst>
      <p:ext uri="{BB962C8B-B14F-4D97-AF65-F5344CB8AC3E}">
        <p14:creationId xmlns:p14="http://schemas.microsoft.com/office/powerpoint/2010/main" val="3677474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re 10">
            <a:extLst>
              <a:ext uri="{FF2B5EF4-FFF2-40B4-BE49-F238E27FC236}">
                <a16:creationId xmlns:a16="http://schemas.microsoft.com/office/drawing/2014/main" id="{3820FC15-33F8-46A4-89C7-146B49C29C18}"/>
              </a:ext>
            </a:extLst>
          </p:cNvPr>
          <p:cNvSpPr>
            <a:spLocks noGrp="1"/>
          </p:cNvSpPr>
          <p:nvPr>
            <p:ph type="title"/>
          </p:nvPr>
        </p:nvSpPr>
        <p:spPr>
          <a:xfrm>
            <a:off x="643467" y="321734"/>
            <a:ext cx="10905066" cy="1135737"/>
          </a:xfrm>
        </p:spPr>
        <p:txBody>
          <a:bodyPr>
            <a:normAutofit/>
          </a:bodyPr>
          <a:lstStyle/>
          <a:p>
            <a:r>
              <a:rPr lang="en-US" sz="3600" dirty="0"/>
              <a:t>Command</a:t>
            </a:r>
          </a:p>
        </p:txBody>
      </p:sp>
      <p:sp>
        <p:nvSpPr>
          <p:cNvPr id="12" name="Espace réservé du contenu 11">
            <a:extLst>
              <a:ext uri="{FF2B5EF4-FFF2-40B4-BE49-F238E27FC236}">
                <a16:creationId xmlns:a16="http://schemas.microsoft.com/office/drawing/2014/main" id="{E4F61BB1-EA7A-4EA2-A2B2-057A459D48A8}"/>
              </a:ext>
            </a:extLst>
          </p:cNvPr>
          <p:cNvSpPr>
            <a:spLocks noGrp="1"/>
          </p:cNvSpPr>
          <p:nvPr>
            <p:ph idx="1"/>
          </p:nvPr>
        </p:nvSpPr>
        <p:spPr>
          <a:xfrm>
            <a:off x="643467" y="1608083"/>
            <a:ext cx="10905066" cy="4568880"/>
          </a:xfrm>
          <a:prstGeom prst="roundRect">
            <a:avLst/>
          </a:prstGeom>
        </p:spPr>
        <p:txBody>
          <a:bodyPr vert="horz" lIns="91440" tIns="45720" rIns="91440" bIns="45720" numCol="1" rtlCol="0" anchor="t">
            <a:normAutofit fontScale="77500" lnSpcReduction="20000"/>
          </a:bodyPr>
          <a:lstStyle/>
          <a:p>
            <a:pPr marL="0" indent="0">
              <a:lnSpc>
                <a:spcPct val="110000"/>
              </a:lnSpc>
              <a:buNone/>
            </a:pPr>
            <a:r>
              <a:rPr lang="fr-FR" sz="2900" b="0" dirty="0">
                <a:solidFill>
                  <a:schemeClr val="accent1">
                    <a:lumMod val="75000"/>
                  </a:schemeClr>
                </a:solidFill>
                <a:effectLst/>
                <a:latin typeface="Consolas" panose="020B0609020204030204" pitchFamily="49" charset="0"/>
              </a:rPr>
              <a:t>hadoop jar </a:t>
            </a:r>
            <a:r>
              <a:rPr lang="fr-FR" sz="2900" b="0" dirty="0">
                <a:solidFill>
                  <a:schemeClr val="accent2">
                    <a:lumMod val="75000"/>
                  </a:schemeClr>
                </a:solidFill>
                <a:effectLst/>
                <a:latin typeface="Consolas" panose="020B0609020204030204" pitchFamily="49" charset="0"/>
              </a:rPr>
              <a:t>/home/user/hadoop/hadoop-3.3.1/share/hadoop/tools/lib/hadoop-streaming-3.3.1.jar </a:t>
            </a:r>
          </a:p>
          <a:p>
            <a:pPr marL="0" indent="0">
              <a:buNone/>
            </a:pPr>
            <a:r>
              <a:rPr lang="fr-FR" sz="2900" dirty="0">
                <a:solidFill>
                  <a:srgbClr val="FF0000"/>
                </a:solidFill>
                <a:latin typeface="Consolas"/>
                <a:ea typeface="+mn-lt"/>
                <a:cs typeface="+mn-lt"/>
              </a:rPr>
              <a:t>-D</a:t>
            </a:r>
            <a:r>
              <a:rPr lang="fr-FR" sz="2900" dirty="0">
                <a:solidFill>
                  <a:schemeClr val="accent2">
                    <a:lumMod val="75000"/>
                  </a:schemeClr>
                </a:solidFill>
                <a:latin typeface="Consolas"/>
                <a:ea typeface="+mn-lt"/>
                <a:cs typeface="+mn-lt"/>
              </a:rPr>
              <a:t> </a:t>
            </a:r>
            <a:r>
              <a:rPr lang="fr-FR" sz="2900" dirty="0">
                <a:latin typeface="Consolas"/>
                <a:ea typeface="+mn-lt"/>
                <a:cs typeface="+mn-lt"/>
              </a:rPr>
              <a:t>mapreduce.input.fileinputformat.split.minsize=276824064</a:t>
            </a:r>
            <a:endParaRPr lang="fr-FR" sz="2900" dirty="0">
              <a:latin typeface="Consolas"/>
            </a:endParaRPr>
          </a:p>
          <a:p>
            <a:pPr marL="0" indent="0">
              <a:buNone/>
            </a:pPr>
            <a:r>
              <a:rPr lang="fr-FR" sz="2900" b="0" dirty="0">
                <a:solidFill>
                  <a:srgbClr val="00B050"/>
                </a:solidFill>
                <a:effectLst/>
                <a:latin typeface="Consolas"/>
              </a:rPr>
              <a:t>-file </a:t>
            </a:r>
            <a:r>
              <a:rPr lang="fr-FR" sz="2900" dirty="0">
                <a:latin typeface="Consolas"/>
              </a:rPr>
              <a:t>/mnt/</a:t>
            </a:r>
            <a:r>
              <a:rPr lang="fr-FR" sz="2900" b="0" dirty="0">
                <a:effectLst/>
                <a:latin typeface="Consolas"/>
              </a:rPr>
              <a:t>scripts/mapper.py</a:t>
            </a:r>
            <a:r>
              <a:rPr lang="fr-FR" sz="2900" dirty="0">
                <a:latin typeface="Consolas"/>
              </a:rPr>
              <a:t> </a:t>
            </a:r>
            <a:endParaRPr lang="fr-FR" sz="2900" b="0" dirty="0">
              <a:effectLst/>
              <a:latin typeface="Consolas" panose="020B0609020204030204" pitchFamily="49" charset="0"/>
            </a:endParaRPr>
          </a:p>
          <a:p>
            <a:pPr marL="0" indent="0">
              <a:buNone/>
            </a:pPr>
            <a:r>
              <a:rPr lang="fr-FR" sz="2900" b="0" dirty="0">
                <a:solidFill>
                  <a:srgbClr val="00B050"/>
                </a:solidFill>
                <a:effectLst/>
                <a:latin typeface="Consolas"/>
              </a:rPr>
              <a:t>-mapper </a:t>
            </a:r>
            <a:r>
              <a:rPr lang="fr-FR" sz="2900" dirty="0">
                <a:latin typeface="Consolas"/>
              </a:rPr>
              <a:t>/mnt/</a:t>
            </a:r>
            <a:r>
              <a:rPr lang="fr-FR" sz="2900" b="0" dirty="0">
                <a:effectLst/>
                <a:latin typeface="Consolas"/>
              </a:rPr>
              <a:t>scripts/mapper.py</a:t>
            </a:r>
            <a:r>
              <a:rPr lang="fr-FR" sz="2900" dirty="0">
                <a:latin typeface="Consolas"/>
              </a:rPr>
              <a:t> </a:t>
            </a:r>
            <a:endParaRPr lang="fr-FR" sz="2900" b="0" dirty="0">
              <a:effectLst/>
              <a:latin typeface="Consolas" panose="020B0609020204030204" pitchFamily="49" charset="0"/>
            </a:endParaRPr>
          </a:p>
          <a:p>
            <a:pPr marL="0" indent="0">
              <a:buNone/>
            </a:pPr>
            <a:r>
              <a:rPr lang="fr-FR" sz="2900" b="0" dirty="0">
                <a:solidFill>
                  <a:srgbClr val="00B050"/>
                </a:solidFill>
                <a:effectLst/>
                <a:latin typeface="Consolas"/>
              </a:rPr>
              <a:t>-file </a:t>
            </a:r>
            <a:r>
              <a:rPr lang="fr-FR" sz="2900" dirty="0">
                <a:latin typeface="Consolas"/>
              </a:rPr>
              <a:t>/mnt/</a:t>
            </a:r>
            <a:r>
              <a:rPr lang="fr-FR" sz="2900" b="0" dirty="0">
                <a:effectLst/>
                <a:latin typeface="Consolas"/>
              </a:rPr>
              <a:t>scripts/reducer.py</a:t>
            </a:r>
            <a:r>
              <a:rPr lang="fr-FR" sz="2900" dirty="0">
                <a:latin typeface="Consolas"/>
              </a:rPr>
              <a:t> </a:t>
            </a:r>
            <a:endParaRPr lang="fr-FR" sz="2900" b="0" dirty="0">
              <a:effectLst/>
              <a:latin typeface="Consolas" panose="020B0609020204030204" pitchFamily="49" charset="0"/>
            </a:endParaRPr>
          </a:p>
          <a:p>
            <a:pPr marL="0" indent="0">
              <a:buNone/>
            </a:pPr>
            <a:r>
              <a:rPr lang="fr-FR" sz="2900" b="0" dirty="0">
                <a:solidFill>
                  <a:srgbClr val="00B050"/>
                </a:solidFill>
                <a:effectLst/>
                <a:latin typeface="Consolas"/>
              </a:rPr>
              <a:t>-reducer </a:t>
            </a:r>
            <a:r>
              <a:rPr lang="fr-FR" sz="2900" dirty="0">
                <a:latin typeface="Consolas"/>
              </a:rPr>
              <a:t>/mnt/</a:t>
            </a:r>
            <a:r>
              <a:rPr lang="fr-FR" sz="2900" b="0" dirty="0">
                <a:effectLst/>
                <a:latin typeface="Consolas"/>
              </a:rPr>
              <a:t>scripts/reducer.py</a:t>
            </a:r>
            <a:r>
              <a:rPr lang="fr-FR" sz="2900" dirty="0">
                <a:latin typeface="Consolas"/>
              </a:rPr>
              <a:t> </a:t>
            </a:r>
            <a:endParaRPr lang="fr-FR" sz="2900" b="0" dirty="0">
              <a:effectLst/>
              <a:latin typeface="Consolas" panose="020B0609020204030204" pitchFamily="49" charset="0"/>
            </a:endParaRPr>
          </a:p>
          <a:p>
            <a:pPr marL="0" indent="0">
              <a:buNone/>
            </a:pPr>
            <a:r>
              <a:rPr lang="fr-FR" sz="2900" b="0" dirty="0">
                <a:solidFill>
                  <a:srgbClr val="00B050"/>
                </a:solidFill>
                <a:effectLst/>
                <a:latin typeface="Consolas"/>
              </a:rPr>
              <a:t>-input </a:t>
            </a:r>
            <a:r>
              <a:rPr lang="fr-FR" sz="2900" b="0" dirty="0">
                <a:effectLst/>
                <a:latin typeface="Consolas"/>
              </a:rPr>
              <a:t>/data/tripdata</a:t>
            </a:r>
            <a:r>
              <a:rPr lang="fr-FR" sz="2900" dirty="0">
                <a:latin typeface="Consolas"/>
              </a:rPr>
              <a:t>/*/2021</a:t>
            </a:r>
            <a:endParaRPr lang="fr-FR" sz="2900" b="0" dirty="0">
              <a:effectLst/>
              <a:latin typeface="Consolas" panose="020B0609020204030204" pitchFamily="49" charset="0"/>
            </a:endParaRPr>
          </a:p>
          <a:p>
            <a:pPr marL="0" indent="0">
              <a:buNone/>
            </a:pPr>
            <a:r>
              <a:rPr lang="fr-FR" sz="2900" b="0" dirty="0">
                <a:solidFill>
                  <a:srgbClr val="00B050"/>
                </a:solidFill>
                <a:effectLst/>
                <a:latin typeface="Consolas"/>
              </a:rPr>
              <a:t>-output </a:t>
            </a:r>
            <a:r>
              <a:rPr lang="fr-FR" sz="2900" b="0" dirty="0">
                <a:effectLst/>
                <a:latin typeface="Consolas"/>
              </a:rPr>
              <a:t>/output</a:t>
            </a:r>
            <a:r>
              <a:rPr lang="fr-FR" sz="2900" dirty="0">
                <a:latin typeface="Consolas"/>
              </a:rPr>
              <a:t>/2c-output</a:t>
            </a:r>
            <a:endParaRPr lang="fr-FR" sz="2900" b="0" dirty="0">
              <a:effectLst/>
              <a:latin typeface="Consolas" panose="020B0609020204030204" pitchFamily="49" charset="0"/>
            </a:endParaRPr>
          </a:p>
          <a:p>
            <a:pPr marL="0" indent="0">
              <a:buNone/>
            </a:pPr>
            <a:br>
              <a:rPr lang="fr-FR" sz="1900" b="0" dirty="0">
                <a:effectLst/>
                <a:latin typeface="Consolas" panose="020B0609020204030204" pitchFamily="49" charset="0"/>
              </a:rPr>
            </a:br>
            <a:br>
              <a:rPr lang="fr-FR" sz="1900" b="0" dirty="0">
                <a:effectLst/>
                <a:latin typeface="Consolas" panose="020B0609020204030204" pitchFamily="49" charset="0"/>
              </a:rPr>
            </a:br>
            <a:endParaRPr lang="fr-FR" sz="1900" dirty="0"/>
          </a:p>
        </p:txBody>
      </p:sp>
      <p:sp>
        <p:nvSpPr>
          <p:cNvPr id="22" name="Rectangle 2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Isosceles Triangle 2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Espace réservé du contenu 11">
            <a:extLst>
              <a:ext uri="{FF2B5EF4-FFF2-40B4-BE49-F238E27FC236}">
                <a16:creationId xmlns:a16="http://schemas.microsoft.com/office/drawing/2014/main" id="{CB4B264E-C0DB-49E6-8448-166142A51FBA}"/>
              </a:ext>
            </a:extLst>
          </p:cNvPr>
          <p:cNvSpPr txBox="1">
            <a:spLocks/>
          </p:cNvSpPr>
          <p:nvPr/>
        </p:nvSpPr>
        <p:spPr>
          <a:xfrm>
            <a:off x="6309501" y="2467112"/>
            <a:ext cx="5061716" cy="3337340"/>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Tree>
    <p:extLst>
      <p:ext uri="{BB962C8B-B14F-4D97-AF65-F5344CB8AC3E}">
        <p14:creationId xmlns:p14="http://schemas.microsoft.com/office/powerpoint/2010/main" val="283791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xEl>
                                              <p:pRg st="5" end="5"/>
                                            </p:txEl>
                                          </p:spTgt>
                                        </p:tgtEl>
                                        <p:attrNameLst>
                                          <p:attrName>style.visibility</p:attrName>
                                        </p:attrNameLst>
                                      </p:cBhvr>
                                      <p:to>
                                        <p:strVal val="visible"/>
                                      </p:to>
                                    </p:set>
                                    <p:animEffect transition="in" filter="fade">
                                      <p:cBhvr>
                                        <p:cTn id="22" dur="500"/>
                                        <p:tgtEl>
                                          <p:spTgt spid="1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Effect transition="in" filter="fade">
                                      <p:cBhvr>
                                        <p:cTn id="25" dur="500"/>
                                        <p:tgtEl>
                                          <p:spTgt spid="12">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xEl>
                                              <p:pRg st="7" end="7"/>
                                            </p:txEl>
                                          </p:spTgt>
                                        </p:tgtEl>
                                        <p:attrNameLst>
                                          <p:attrName>style.visibility</p:attrName>
                                        </p:attrNameLst>
                                      </p:cBhvr>
                                      <p:to>
                                        <p:strVal val="visible"/>
                                      </p:to>
                                    </p:set>
                                    <p:animEffect transition="in" filter="fade">
                                      <p:cBhvr>
                                        <p:cTn id="28" dur="500"/>
                                        <p:tgtEl>
                                          <p:spTgt spid="12">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animEffect transition="in" filter="fade">
                                      <p:cBhvr>
                                        <p:cTn id="31" dur="5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Isosceles Triangle 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 2" descr="Une image contenant texte&#10;&#10;Description générée automatiquement">
            <a:extLst>
              <a:ext uri="{FF2B5EF4-FFF2-40B4-BE49-F238E27FC236}">
                <a16:creationId xmlns:a16="http://schemas.microsoft.com/office/drawing/2014/main" id="{93352687-0309-4696-A7A6-54AE49B5F8F8}"/>
              </a:ext>
            </a:extLst>
          </p:cNvPr>
          <p:cNvPicPr>
            <a:picLocks noChangeAspect="1"/>
          </p:cNvPicPr>
          <p:nvPr/>
        </p:nvPicPr>
        <p:blipFill rotWithShape="1">
          <a:blip r:embed="rId3"/>
          <a:srcRect l="4875" t="22196" r="36627" b="13318"/>
          <a:stretch/>
        </p:blipFill>
        <p:spPr>
          <a:xfrm>
            <a:off x="928777" y="141814"/>
            <a:ext cx="10651949" cy="6592472"/>
          </a:xfrm>
          <a:prstGeom prst="rect">
            <a:avLst/>
          </a:prstGeom>
        </p:spPr>
      </p:pic>
    </p:spTree>
    <p:extLst>
      <p:ext uri="{BB962C8B-B14F-4D97-AF65-F5344CB8AC3E}">
        <p14:creationId xmlns:p14="http://schemas.microsoft.com/office/powerpoint/2010/main" val="157649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re 6">
            <a:extLst>
              <a:ext uri="{FF2B5EF4-FFF2-40B4-BE49-F238E27FC236}">
                <a16:creationId xmlns:a16="http://schemas.microsoft.com/office/drawing/2014/main" id="{76646D89-D2F9-4F68-8578-6C3A27A2D917}"/>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dirty="0">
                <a:latin typeface="+mj-lt"/>
                <a:ea typeface="+mj-ea"/>
                <a:cs typeface="+mj-cs"/>
              </a:rPr>
              <a:t>Installation</a:t>
            </a:r>
            <a:endParaRPr lang="en-US" kern="1200" dirty="0">
              <a:latin typeface="+mj-lt"/>
              <a:ea typeface="+mj-ea"/>
              <a:cs typeface="+mj-cs"/>
            </a:endParaRPr>
          </a:p>
        </p:txBody>
      </p:sp>
      <p:sp>
        <p:nvSpPr>
          <p:cNvPr id="44" name="Freeform: Shape 43">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4" name="Graphique 23" descr="Tools">
            <a:extLst>
              <a:ext uri="{FF2B5EF4-FFF2-40B4-BE49-F238E27FC236}">
                <a16:creationId xmlns:a16="http://schemas.microsoft.com/office/drawing/2014/main" id="{6AEFEF9B-C256-4686-9A21-D5D6CC5870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117001869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2278AD97-CD96-49B5-A4B9-C922245C175F}"/>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dirty="0"/>
              <a:t>Average trip duration by destination </a:t>
            </a:r>
            <a:endParaRPr lang="en-US" kern="1200" dirty="0">
              <a:solidFill>
                <a:schemeClr val="tx1"/>
              </a:solidFill>
              <a:latin typeface="+mj-lt"/>
              <a:ea typeface="+mj-ea"/>
              <a:cs typeface="+mj-cs"/>
            </a:endParaRPr>
          </a:p>
        </p:txBody>
      </p:sp>
      <p:sp>
        <p:nvSpPr>
          <p:cNvPr id="68" name="Freeform: Shape 67">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Graphique 41" descr="Stopwatch">
            <a:extLst>
              <a:ext uri="{FF2B5EF4-FFF2-40B4-BE49-F238E27FC236}">
                <a16:creationId xmlns:a16="http://schemas.microsoft.com/office/drawing/2014/main" id="{674D09DB-2655-4F7E-9D79-C588B8ED26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8444543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re 6">
            <a:extLst>
              <a:ext uri="{FF2B5EF4-FFF2-40B4-BE49-F238E27FC236}">
                <a16:creationId xmlns:a16="http://schemas.microsoft.com/office/drawing/2014/main" id="{4F1005A4-65E1-43BB-895F-39EE717F852C}"/>
              </a:ext>
            </a:extLst>
          </p:cNvPr>
          <p:cNvSpPr>
            <a:spLocks noGrp="1"/>
          </p:cNvSpPr>
          <p:nvPr>
            <p:ph type="title"/>
          </p:nvPr>
        </p:nvSpPr>
        <p:spPr>
          <a:xfrm>
            <a:off x="643467" y="321734"/>
            <a:ext cx="10905066" cy="1135737"/>
          </a:xfrm>
        </p:spPr>
        <p:txBody>
          <a:bodyPr>
            <a:normAutofit/>
          </a:bodyPr>
          <a:lstStyle/>
          <a:p>
            <a:r>
              <a:rPr lang="en-US" sz="3600" dirty="0"/>
              <a:t>Taxi Zone Maps and Lookup Tables</a:t>
            </a:r>
            <a:endParaRPr lang="fr-FR" sz="3600" dirty="0"/>
          </a:p>
        </p:txBody>
      </p:sp>
      <p:grpSp>
        <p:nvGrpSpPr>
          <p:cNvPr id="17" name="Group 1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Image 9">
            <a:extLst>
              <a:ext uri="{FF2B5EF4-FFF2-40B4-BE49-F238E27FC236}">
                <a16:creationId xmlns:a16="http://schemas.microsoft.com/office/drawing/2014/main" id="{D2A375B6-C053-4205-8BC2-A7E83B4B6EB4}"/>
              </a:ext>
            </a:extLst>
          </p:cNvPr>
          <p:cNvPicPr>
            <a:picLocks noChangeAspect="1"/>
          </p:cNvPicPr>
          <p:nvPr/>
        </p:nvPicPr>
        <p:blipFill>
          <a:blip r:embed="rId3"/>
          <a:stretch>
            <a:fillRect/>
          </a:stretch>
        </p:blipFill>
        <p:spPr>
          <a:xfrm>
            <a:off x="3451629" y="1609605"/>
            <a:ext cx="4868514" cy="4361892"/>
          </a:xfrm>
          <a:prstGeom prst="rect">
            <a:avLst/>
          </a:prstGeom>
        </p:spPr>
      </p:pic>
      <p:grpSp>
        <p:nvGrpSpPr>
          <p:cNvPr id="21" name="Group 2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2" name="Rectangle 2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Isosceles Triangle 2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7607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re 6">
            <a:extLst>
              <a:ext uri="{FF2B5EF4-FFF2-40B4-BE49-F238E27FC236}">
                <a16:creationId xmlns:a16="http://schemas.microsoft.com/office/drawing/2014/main" id="{ACFCB795-0A1E-478E-9788-7C97F30A3160}"/>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dirty="0"/>
              <a:t>Average trip duration by destination Mapreducer</a:t>
            </a:r>
          </a:p>
        </p:txBody>
      </p:sp>
      <p:sp>
        <p:nvSpPr>
          <p:cNvPr id="13"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2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 name="Espace réservé du contenu 8">
            <a:extLst>
              <a:ext uri="{FF2B5EF4-FFF2-40B4-BE49-F238E27FC236}">
                <a16:creationId xmlns:a16="http://schemas.microsoft.com/office/drawing/2014/main" id="{3C789AF4-F9AD-489C-B389-EED55204D9D6}"/>
              </a:ext>
            </a:extLst>
          </p:cNvPr>
          <p:cNvGraphicFramePr>
            <a:graphicFrameLocks noGrp="1"/>
          </p:cNvGraphicFramePr>
          <p:nvPr>
            <p:ph idx="1"/>
            <p:extLst>
              <p:ext uri="{D42A27DB-BD31-4B8C-83A1-F6EECF244321}">
                <p14:modId xmlns:p14="http://schemas.microsoft.com/office/powerpoint/2010/main" val="2969090029"/>
              </p:ext>
            </p:extLst>
          </p:nvPr>
        </p:nvGraphicFramePr>
        <p:xfrm>
          <a:off x="278067" y="1505731"/>
          <a:ext cx="11654961"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Espace réservé du pied de page 4">
            <a:extLst>
              <a:ext uri="{FF2B5EF4-FFF2-40B4-BE49-F238E27FC236}">
                <a16:creationId xmlns:a16="http://schemas.microsoft.com/office/drawing/2014/main" id="{F31A6CA6-1A1B-4F69-BFFB-766B676BDDDF}"/>
              </a:ext>
            </a:extLst>
          </p:cNvPr>
          <p:cNvSpPr txBox="1">
            <a:spLocks/>
          </p:cNvSpPr>
          <p:nvPr/>
        </p:nvSpPr>
        <p:spPr>
          <a:xfrm>
            <a:off x="1727806" y="5133646"/>
            <a:ext cx="2310794" cy="437245"/>
          </a:xfrm>
          <a:prstGeom prst="rect">
            <a:avLst/>
          </a:prstGeom>
          <a:ln>
            <a:solidFill>
              <a:schemeClr val="accent1"/>
            </a:solidFill>
          </a:ln>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dirty="0">
                <a:solidFill>
                  <a:schemeClr val="tx1"/>
                </a:solidFill>
              </a:rPr>
              <a:t>(Destination_ID  ,  duration sec)</a:t>
            </a:r>
          </a:p>
        </p:txBody>
      </p:sp>
      <p:sp>
        <p:nvSpPr>
          <p:cNvPr id="12" name="Espace réservé du pied de page 4">
            <a:extLst>
              <a:ext uri="{FF2B5EF4-FFF2-40B4-BE49-F238E27FC236}">
                <a16:creationId xmlns:a16="http://schemas.microsoft.com/office/drawing/2014/main" id="{D216BEDF-E125-4609-B26C-451AD5AB2A67}"/>
              </a:ext>
            </a:extLst>
          </p:cNvPr>
          <p:cNvSpPr txBox="1">
            <a:spLocks/>
          </p:cNvSpPr>
          <p:nvPr/>
        </p:nvSpPr>
        <p:spPr>
          <a:xfrm>
            <a:off x="4614039" y="2062984"/>
            <a:ext cx="2310794" cy="437245"/>
          </a:xfrm>
          <a:prstGeom prst="rect">
            <a:avLst/>
          </a:prstGeom>
          <a:ln>
            <a:solidFill>
              <a:schemeClr val="accent1"/>
            </a:solidFill>
          </a:ln>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dirty="0">
                <a:solidFill>
                  <a:schemeClr val="tx1"/>
                </a:solidFill>
              </a:rPr>
              <a:t>(Destination_ID  ,  duration sec)</a:t>
            </a:r>
          </a:p>
        </p:txBody>
      </p:sp>
    </p:spTree>
    <p:extLst>
      <p:ext uri="{BB962C8B-B14F-4D97-AF65-F5344CB8AC3E}">
        <p14:creationId xmlns:p14="http://schemas.microsoft.com/office/powerpoint/2010/main" val="57549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graphicEl>
                                              <a:dgm id="{62F1E545-0D1F-4894-A3CF-631B12162119}"/>
                                            </p:graphicEl>
                                          </p:spTgt>
                                        </p:tgtEl>
                                        <p:attrNameLst>
                                          <p:attrName>style.visibility</p:attrName>
                                        </p:attrNameLst>
                                      </p:cBhvr>
                                      <p:to>
                                        <p:strVal val="visible"/>
                                      </p:to>
                                    </p:set>
                                    <p:animEffect transition="in" filter="fade">
                                      <p:cBhvr>
                                        <p:cTn id="7" dur="1000"/>
                                        <p:tgtEl>
                                          <p:spTgt spid="9">
                                            <p:graphicEl>
                                              <a:dgm id="{62F1E545-0D1F-4894-A3CF-631B12162119}"/>
                                            </p:graphicEl>
                                          </p:spTgt>
                                        </p:tgtEl>
                                      </p:cBhvr>
                                    </p:animEffect>
                                    <p:anim calcmode="lin" valueType="num">
                                      <p:cBhvr>
                                        <p:cTn id="8" dur="1000" fill="hold"/>
                                        <p:tgtEl>
                                          <p:spTgt spid="9">
                                            <p:graphicEl>
                                              <a:dgm id="{62F1E545-0D1F-4894-A3CF-631B12162119}"/>
                                            </p:graphicEl>
                                          </p:spTgt>
                                        </p:tgtEl>
                                        <p:attrNameLst>
                                          <p:attrName>ppt_x</p:attrName>
                                        </p:attrNameLst>
                                      </p:cBhvr>
                                      <p:tavLst>
                                        <p:tav tm="0">
                                          <p:val>
                                            <p:strVal val="#ppt_x"/>
                                          </p:val>
                                        </p:tav>
                                        <p:tav tm="100000">
                                          <p:val>
                                            <p:strVal val="#ppt_x"/>
                                          </p:val>
                                        </p:tav>
                                      </p:tavLst>
                                    </p:anim>
                                    <p:anim calcmode="lin" valueType="num">
                                      <p:cBhvr>
                                        <p:cTn id="9" dur="1000" fill="hold"/>
                                        <p:tgtEl>
                                          <p:spTgt spid="9">
                                            <p:graphicEl>
                                              <a:dgm id="{62F1E545-0D1F-4894-A3CF-631B12162119}"/>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graphicEl>
                                              <a:dgm id="{95B6D2FC-E7B2-4E46-B782-FDB69CA677C7}"/>
                                            </p:graphicEl>
                                          </p:spTgt>
                                        </p:tgtEl>
                                        <p:attrNameLst>
                                          <p:attrName>style.visibility</p:attrName>
                                        </p:attrNameLst>
                                      </p:cBhvr>
                                      <p:to>
                                        <p:strVal val="visible"/>
                                      </p:to>
                                    </p:set>
                                    <p:animEffect transition="in" filter="fade">
                                      <p:cBhvr>
                                        <p:cTn id="14" dur="1000"/>
                                        <p:tgtEl>
                                          <p:spTgt spid="9">
                                            <p:graphicEl>
                                              <a:dgm id="{95B6D2FC-E7B2-4E46-B782-FDB69CA677C7}"/>
                                            </p:graphicEl>
                                          </p:spTgt>
                                        </p:tgtEl>
                                      </p:cBhvr>
                                    </p:animEffect>
                                    <p:anim calcmode="lin" valueType="num">
                                      <p:cBhvr>
                                        <p:cTn id="15" dur="1000" fill="hold"/>
                                        <p:tgtEl>
                                          <p:spTgt spid="9">
                                            <p:graphicEl>
                                              <a:dgm id="{95B6D2FC-E7B2-4E46-B782-FDB69CA677C7}"/>
                                            </p:graphicEl>
                                          </p:spTgt>
                                        </p:tgtEl>
                                        <p:attrNameLst>
                                          <p:attrName>ppt_x</p:attrName>
                                        </p:attrNameLst>
                                      </p:cBhvr>
                                      <p:tavLst>
                                        <p:tav tm="0">
                                          <p:val>
                                            <p:strVal val="#ppt_x"/>
                                          </p:val>
                                        </p:tav>
                                        <p:tav tm="100000">
                                          <p:val>
                                            <p:strVal val="#ppt_x"/>
                                          </p:val>
                                        </p:tav>
                                      </p:tavLst>
                                    </p:anim>
                                    <p:anim calcmode="lin" valueType="num">
                                      <p:cBhvr>
                                        <p:cTn id="16" dur="1000" fill="hold"/>
                                        <p:tgtEl>
                                          <p:spTgt spid="9">
                                            <p:graphicEl>
                                              <a:dgm id="{95B6D2FC-E7B2-4E46-B782-FDB69CA677C7}"/>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graphicEl>
                                              <a:dgm id="{62CD7568-6693-49B2-976B-5EF592862D39}"/>
                                            </p:graphicEl>
                                          </p:spTgt>
                                        </p:tgtEl>
                                        <p:attrNameLst>
                                          <p:attrName>style.visibility</p:attrName>
                                        </p:attrNameLst>
                                      </p:cBhvr>
                                      <p:to>
                                        <p:strVal val="visible"/>
                                      </p:to>
                                    </p:set>
                                    <p:animEffect transition="in" filter="fade">
                                      <p:cBhvr>
                                        <p:cTn id="21" dur="1000"/>
                                        <p:tgtEl>
                                          <p:spTgt spid="9">
                                            <p:graphicEl>
                                              <a:dgm id="{62CD7568-6693-49B2-976B-5EF592862D39}"/>
                                            </p:graphicEl>
                                          </p:spTgt>
                                        </p:tgtEl>
                                      </p:cBhvr>
                                    </p:animEffect>
                                    <p:anim calcmode="lin" valueType="num">
                                      <p:cBhvr>
                                        <p:cTn id="22" dur="1000" fill="hold"/>
                                        <p:tgtEl>
                                          <p:spTgt spid="9">
                                            <p:graphicEl>
                                              <a:dgm id="{62CD7568-6693-49B2-976B-5EF592862D39}"/>
                                            </p:graphicEl>
                                          </p:spTgt>
                                        </p:tgtEl>
                                        <p:attrNameLst>
                                          <p:attrName>ppt_x</p:attrName>
                                        </p:attrNameLst>
                                      </p:cBhvr>
                                      <p:tavLst>
                                        <p:tav tm="0">
                                          <p:val>
                                            <p:strVal val="#ppt_x"/>
                                          </p:val>
                                        </p:tav>
                                        <p:tav tm="100000">
                                          <p:val>
                                            <p:strVal val="#ppt_x"/>
                                          </p:val>
                                        </p:tav>
                                      </p:tavLst>
                                    </p:anim>
                                    <p:anim calcmode="lin" valueType="num">
                                      <p:cBhvr>
                                        <p:cTn id="23" dur="1000" fill="hold"/>
                                        <p:tgtEl>
                                          <p:spTgt spid="9">
                                            <p:graphicEl>
                                              <a:dgm id="{62CD7568-6693-49B2-976B-5EF592862D39}"/>
                                            </p:graphic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graphicEl>
                                              <a:dgm id="{E076F6D1-0BB6-47F3-B680-9B44E14C6866}"/>
                                            </p:graphicEl>
                                          </p:spTgt>
                                        </p:tgtEl>
                                        <p:attrNameLst>
                                          <p:attrName>style.visibility</p:attrName>
                                        </p:attrNameLst>
                                      </p:cBhvr>
                                      <p:to>
                                        <p:strVal val="visible"/>
                                      </p:to>
                                    </p:set>
                                    <p:animEffect transition="in" filter="fade">
                                      <p:cBhvr>
                                        <p:cTn id="26" dur="1000"/>
                                        <p:tgtEl>
                                          <p:spTgt spid="9">
                                            <p:graphicEl>
                                              <a:dgm id="{E076F6D1-0BB6-47F3-B680-9B44E14C6866}"/>
                                            </p:graphicEl>
                                          </p:spTgt>
                                        </p:tgtEl>
                                      </p:cBhvr>
                                    </p:animEffect>
                                    <p:anim calcmode="lin" valueType="num">
                                      <p:cBhvr>
                                        <p:cTn id="27" dur="1000" fill="hold"/>
                                        <p:tgtEl>
                                          <p:spTgt spid="9">
                                            <p:graphicEl>
                                              <a:dgm id="{E076F6D1-0BB6-47F3-B680-9B44E14C6866}"/>
                                            </p:graphicEl>
                                          </p:spTgt>
                                        </p:tgtEl>
                                        <p:attrNameLst>
                                          <p:attrName>ppt_x</p:attrName>
                                        </p:attrNameLst>
                                      </p:cBhvr>
                                      <p:tavLst>
                                        <p:tav tm="0">
                                          <p:val>
                                            <p:strVal val="#ppt_x"/>
                                          </p:val>
                                        </p:tav>
                                        <p:tav tm="100000">
                                          <p:val>
                                            <p:strVal val="#ppt_x"/>
                                          </p:val>
                                        </p:tav>
                                      </p:tavLst>
                                    </p:anim>
                                    <p:anim calcmode="lin" valueType="num">
                                      <p:cBhvr>
                                        <p:cTn id="28" dur="1000" fill="hold"/>
                                        <p:tgtEl>
                                          <p:spTgt spid="9">
                                            <p:graphicEl>
                                              <a:dgm id="{E076F6D1-0BB6-47F3-B680-9B44E14C6866}"/>
                                            </p:graphic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barn(inVertical)">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9">
                                            <p:graphicEl>
                                              <a:dgm id="{AAEFFEC4-2447-4181-90CD-7433DD9756F2}"/>
                                            </p:graphicEl>
                                          </p:spTgt>
                                        </p:tgtEl>
                                        <p:attrNameLst>
                                          <p:attrName>style.visibility</p:attrName>
                                        </p:attrNameLst>
                                      </p:cBhvr>
                                      <p:to>
                                        <p:strVal val="visible"/>
                                      </p:to>
                                    </p:set>
                                    <p:animEffect transition="in" filter="fade">
                                      <p:cBhvr>
                                        <p:cTn id="38" dur="1000"/>
                                        <p:tgtEl>
                                          <p:spTgt spid="9">
                                            <p:graphicEl>
                                              <a:dgm id="{AAEFFEC4-2447-4181-90CD-7433DD9756F2}"/>
                                            </p:graphicEl>
                                          </p:spTgt>
                                        </p:tgtEl>
                                      </p:cBhvr>
                                    </p:animEffect>
                                    <p:anim calcmode="lin" valueType="num">
                                      <p:cBhvr>
                                        <p:cTn id="39" dur="1000" fill="hold"/>
                                        <p:tgtEl>
                                          <p:spTgt spid="9">
                                            <p:graphicEl>
                                              <a:dgm id="{AAEFFEC4-2447-4181-90CD-7433DD9756F2}"/>
                                            </p:graphicEl>
                                          </p:spTgt>
                                        </p:tgtEl>
                                        <p:attrNameLst>
                                          <p:attrName>ppt_x</p:attrName>
                                        </p:attrNameLst>
                                      </p:cBhvr>
                                      <p:tavLst>
                                        <p:tav tm="0">
                                          <p:val>
                                            <p:strVal val="#ppt_x"/>
                                          </p:val>
                                        </p:tav>
                                        <p:tav tm="100000">
                                          <p:val>
                                            <p:strVal val="#ppt_x"/>
                                          </p:val>
                                        </p:tav>
                                      </p:tavLst>
                                    </p:anim>
                                    <p:anim calcmode="lin" valueType="num">
                                      <p:cBhvr>
                                        <p:cTn id="40" dur="1000" fill="hold"/>
                                        <p:tgtEl>
                                          <p:spTgt spid="9">
                                            <p:graphicEl>
                                              <a:dgm id="{AAEFFEC4-2447-4181-90CD-7433DD9756F2}"/>
                                            </p:graphic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9">
                                            <p:graphicEl>
                                              <a:dgm id="{4BADA9CD-7161-43CA-AE8A-2194E1B7077D}"/>
                                            </p:graphicEl>
                                          </p:spTgt>
                                        </p:tgtEl>
                                        <p:attrNameLst>
                                          <p:attrName>style.visibility</p:attrName>
                                        </p:attrNameLst>
                                      </p:cBhvr>
                                      <p:to>
                                        <p:strVal val="visible"/>
                                      </p:to>
                                    </p:set>
                                    <p:animEffect transition="in" filter="fade">
                                      <p:cBhvr>
                                        <p:cTn id="45" dur="1000"/>
                                        <p:tgtEl>
                                          <p:spTgt spid="9">
                                            <p:graphicEl>
                                              <a:dgm id="{4BADA9CD-7161-43CA-AE8A-2194E1B7077D}"/>
                                            </p:graphicEl>
                                          </p:spTgt>
                                        </p:tgtEl>
                                      </p:cBhvr>
                                    </p:animEffect>
                                    <p:anim calcmode="lin" valueType="num">
                                      <p:cBhvr>
                                        <p:cTn id="46" dur="1000" fill="hold"/>
                                        <p:tgtEl>
                                          <p:spTgt spid="9">
                                            <p:graphicEl>
                                              <a:dgm id="{4BADA9CD-7161-43CA-AE8A-2194E1B7077D}"/>
                                            </p:graphicEl>
                                          </p:spTgt>
                                        </p:tgtEl>
                                        <p:attrNameLst>
                                          <p:attrName>ppt_x</p:attrName>
                                        </p:attrNameLst>
                                      </p:cBhvr>
                                      <p:tavLst>
                                        <p:tav tm="0">
                                          <p:val>
                                            <p:strVal val="#ppt_x"/>
                                          </p:val>
                                        </p:tav>
                                        <p:tav tm="100000">
                                          <p:val>
                                            <p:strVal val="#ppt_x"/>
                                          </p:val>
                                        </p:tav>
                                      </p:tavLst>
                                    </p:anim>
                                    <p:anim calcmode="lin" valueType="num">
                                      <p:cBhvr>
                                        <p:cTn id="47" dur="1000" fill="hold"/>
                                        <p:tgtEl>
                                          <p:spTgt spid="9">
                                            <p:graphicEl>
                                              <a:dgm id="{4BADA9CD-7161-43CA-AE8A-2194E1B7077D}"/>
                                            </p:graphic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9">
                                            <p:graphicEl>
                                              <a:dgm id="{4D150DE0-4B48-4E15-AE9B-B1EFD7AA773F}"/>
                                            </p:graphicEl>
                                          </p:spTgt>
                                        </p:tgtEl>
                                        <p:attrNameLst>
                                          <p:attrName>style.visibility</p:attrName>
                                        </p:attrNameLst>
                                      </p:cBhvr>
                                      <p:to>
                                        <p:strVal val="visible"/>
                                      </p:to>
                                    </p:set>
                                    <p:animEffect transition="in" filter="fade">
                                      <p:cBhvr>
                                        <p:cTn id="50" dur="1000"/>
                                        <p:tgtEl>
                                          <p:spTgt spid="9">
                                            <p:graphicEl>
                                              <a:dgm id="{4D150DE0-4B48-4E15-AE9B-B1EFD7AA773F}"/>
                                            </p:graphicEl>
                                          </p:spTgt>
                                        </p:tgtEl>
                                      </p:cBhvr>
                                    </p:animEffect>
                                    <p:anim calcmode="lin" valueType="num">
                                      <p:cBhvr>
                                        <p:cTn id="51" dur="1000" fill="hold"/>
                                        <p:tgtEl>
                                          <p:spTgt spid="9">
                                            <p:graphicEl>
                                              <a:dgm id="{4D150DE0-4B48-4E15-AE9B-B1EFD7AA773F}"/>
                                            </p:graphicEl>
                                          </p:spTgt>
                                        </p:tgtEl>
                                        <p:attrNameLst>
                                          <p:attrName>ppt_x</p:attrName>
                                        </p:attrNameLst>
                                      </p:cBhvr>
                                      <p:tavLst>
                                        <p:tav tm="0">
                                          <p:val>
                                            <p:strVal val="#ppt_x"/>
                                          </p:val>
                                        </p:tav>
                                        <p:tav tm="100000">
                                          <p:val>
                                            <p:strVal val="#ppt_x"/>
                                          </p:val>
                                        </p:tav>
                                      </p:tavLst>
                                    </p:anim>
                                    <p:anim calcmode="lin" valueType="num">
                                      <p:cBhvr>
                                        <p:cTn id="52" dur="1000" fill="hold"/>
                                        <p:tgtEl>
                                          <p:spTgt spid="9">
                                            <p:graphicEl>
                                              <a:dgm id="{4D150DE0-4B48-4E15-AE9B-B1EFD7AA773F}"/>
                                            </p:graphic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barn(inVertical)">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9">
                                            <p:graphicEl>
                                              <a:dgm id="{CA37382F-3232-4E84-8512-D71C6607DD7D}"/>
                                            </p:graphicEl>
                                          </p:spTgt>
                                        </p:tgtEl>
                                        <p:attrNameLst>
                                          <p:attrName>style.visibility</p:attrName>
                                        </p:attrNameLst>
                                      </p:cBhvr>
                                      <p:to>
                                        <p:strVal val="visible"/>
                                      </p:to>
                                    </p:set>
                                    <p:animEffect transition="in" filter="fade">
                                      <p:cBhvr>
                                        <p:cTn id="62" dur="1000"/>
                                        <p:tgtEl>
                                          <p:spTgt spid="9">
                                            <p:graphicEl>
                                              <a:dgm id="{CA37382F-3232-4E84-8512-D71C6607DD7D}"/>
                                            </p:graphicEl>
                                          </p:spTgt>
                                        </p:tgtEl>
                                      </p:cBhvr>
                                    </p:animEffect>
                                    <p:anim calcmode="lin" valueType="num">
                                      <p:cBhvr>
                                        <p:cTn id="63" dur="1000" fill="hold"/>
                                        <p:tgtEl>
                                          <p:spTgt spid="9">
                                            <p:graphicEl>
                                              <a:dgm id="{CA37382F-3232-4E84-8512-D71C6607DD7D}"/>
                                            </p:graphicEl>
                                          </p:spTgt>
                                        </p:tgtEl>
                                        <p:attrNameLst>
                                          <p:attrName>ppt_x</p:attrName>
                                        </p:attrNameLst>
                                      </p:cBhvr>
                                      <p:tavLst>
                                        <p:tav tm="0">
                                          <p:val>
                                            <p:strVal val="#ppt_x"/>
                                          </p:val>
                                        </p:tav>
                                        <p:tav tm="100000">
                                          <p:val>
                                            <p:strVal val="#ppt_x"/>
                                          </p:val>
                                        </p:tav>
                                      </p:tavLst>
                                    </p:anim>
                                    <p:anim calcmode="lin" valueType="num">
                                      <p:cBhvr>
                                        <p:cTn id="64" dur="1000" fill="hold"/>
                                        <p:tgtEl>
                                          <p:spTgt spid="9">
                                            <p:graphicEl>
                                              <a:dgm id="{CA37382F-3232-4E84-8512-D71C6607DD7D}"/>
                                            </p:graphic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9">
                                            <p:graphicEl>
                                              <a:dgm id="{6AE2F7DC-3C90-40BA-81C5-7FAA04B73A8B}"/>
                                            </p:graphicEl>
                                          </p:spTgt>
                                        </p:tgtEl>
                                        <p:attrNameLst>
                                          <p:attrName>style.visibility</p:attrName>
                                        </p:attrNameLst>
                                      </p:cBhvr>
                                      <p:to>
                                        <p:strVal val="visible"/>
                                      </p:to>
                                    </p:set>
                                    <p:animEffect transition="in" filter="fade">
                                      <p:cBhvr>
                                        <p:cTn id="69" dur="1000"/>
                                        <p:tgtEl>
                                          <p:spTgt spid="9">
                                            <p:graphicEl>
                                              <a:dgm id="{6AE2F7DC-3C90-40BA-81C5-7FAA04B73A8B}"/>
                                            </p:graphicEl>
                                          </p:spTgt>
                                        </p:tgtEl>
                                      </p:cBhvr>
                                    </p:animEffect>
                                    <p:anim calcmode="lin" valueType="num">
                                      <p:cBhvr>
                                        <p:cTn id="70" dur="1000" fill="hold"/>
                                        <p:tgtEl>
                                          <p:spTgt spid="9">
                                            <p:graphicEl>
                                              <a:dgm id="{6AE2F7DC-3C90-40BA-81C5-7FAA04B73A8B}"/>
                                            </p:graphicEl>
                                          </p:spTgt>
                                        </p:tgtEl>
                                        <p:attrNameLst>
                                          <p:attrName>ppt_x</p:attrName>
                                        </p:attrNameLst>
                                      </p:cBhvr>
                                      <p:tavLst>
                                        <p:tav tm="0">
                                          <p:val>
                                            <p:strVal val="#ppt_x"/>
                                          </p:val>
                                        </p:tav>
                                        <p:tav tm="100000">
                                          <p:val>
                                            <p:strVal val="#ppt_x"/>
                                          </p:val>
                                        </p:tav>
                                      </p:tavLst>
                                    </p:anim>
                                    <p:anim calcmode="lin" valueType="num">
                                      <p:cBhvr>
                                        <p:cTn id="71" dur="1000" fill="hold"/>
                                        <p:tgtEl>
                                          <p:spTgt spid="9">
                                            <p:graphicEl>
                                              <a:dgm id="{6AE2F7DC-3C90-40BA-81C5-7FAA04B73A8B}"/>
                                            </p:graphic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9">
                                            <p:graphicEl>
                                              <a:dgm id="{00F26F2B-C693-430C-8537-34962648F8B9}"/>
                                            </p:graphicEl>
                                          </p:spTgt>
                                        </p:tgtEl>
                                        <p:attrNameLst>
                                          <p:attrName>style.visibility</p:attrName>
                                        </p:attrNameLst>
                                      </p:cBhvr>
                                      <p:to>
                                        <p:strVal val="visible"/>
                                      </p:to>
                                    </p:set>
                                    <p:animEffect transition="in" filter="fade">
                                      <p:cBhvr>
                                        <p:cTn id="74" dur="1000"/>
                                        <p:tgtEl>
                                          <p:spTgt spid="9">
                                            <p:graphicEl>
                                              <a:dgm id="{00F26F2B-C693-430C-8537-34962648F8B9}"/>
                                            </p:graphicEl>
                                          </p:spTgt>
                                        </p:tgtEl>
                                      </p:cBhvr>
                                    </p:animEffect>
                                    <p:anim calcmode="lin" valueType="num">
                                      <p:cBhvr>
                                        <p:cTn id="75" dur="1000" fill="hold"/>
                                        <p:tgtEl>
                                          <p:spTgt spid="9">
                                            <p:graphicEl>
                                              <a:dgm id="{00F26F2B-C693-430C-8537-34962648F8B9}"/>
                                            </p:graphicEl>
                                          </p:spTgt>
                                        </p:tgtEl>
                                        <p:attrNameLst>
                                          <p:attrName>ppt_x</p:attrName>
                                        </p:attrNameLst>
                                      </p:cBhvr>
                                      <p:tavLst>
                                        <p:tav tm="0">
                                          <p:val>
                                            <p:strVal val="#ppt_x"/>
                                          </p:val>
                                        </p:tav>
                                        <p:tav tm="100000">
                                          <p:val>
                                            <p:strVal val="#ppt_x"/>
                                          </p:val>
                                        </p:tav>
                                      </p:tavLst>
                                    </p:anim>
                                    <p:anim calcmode="lin" valueType="num">
                                      <p:cBhvr>
                                        <p:cTn id="76" dur="1000" fill="hold"/>
                                        <p:tgtEl>
                                          <p:spTgt spid="9">
                                            <p:graphicEl>
                                              <a:dgm id="{00F26F2B-C693-430C-8537-34962648F8B9}"/>
                                            </p:graphic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9">
                                            <p:graphicEl>
                                              <a:dgm id="{1D1B4AB3-38C8-4CD9-B096-E07729ACD9C6}"/>
                                            </p:graphicEl>
                                          </p:spTgt>
                                        </p:tgtEl>
                                        <p:attrNameLst>
                                          <p:attrName>style.visibility</p:attrName>
                                        </p:attrNameLst>
                                      </p:cBhvr>
                                      <p:to>
                                        <p:strVal val="visible"/>
                                      </p:to>
                                    </p:set>
                                    <p:animEffect transition="in" filter="fade">
                                      <p:cBhvr>
                                        <p:cTn id="81" dur="1000"/>
                                        <p:tgtEl>
                                          <p:spTgt spid="9">
                                            <p:graphicEl>
                                              <a:dgm id="{1D1B4AB3-38C8-4CD9-B096-E07729ACD9C6}"/>
                                            </p:graphicEl>
                                          </p:spTgt>
                                        </p:tgtEl>
                                      </p:cBhvr>
                                    </p:animEffect>
                                    <p:anim calcmode="lin" valueType="num">
                                      <p:cBhvr>
                                        <p:cTn id="82" dur="1000" fill="hold"/>
                                        <p:tgtEl>
                                          <p:spTgt spid="9">
                                            <p:graphicEl>
                                              <a:dgm id="{1D1B4AB3-38C8-4CD9-B096-E07729ACD9C6}"/>
                                            </p:graphicEl>
                                          </p:spTgt>
                                        </p:tgtEl>
                                        <p:attrNameLst>
                                          <p:attrName>ppt_x</p:attrName>
                                        </p:attrNameLst>
                                      </p:cBhvr>
                                      <p:tavLst>
                                        <p:tav tm="0">
                                          <p:val>
                                            <p:strVal val="#ppt_x"/>
                                          </p:val>
                                        </p:tav>
                                        <p:tav tm="100000">
                                          <p:val>
                                            <p:strVal val="#ppt_x"/>
                                          </p:val>
                                        </p:tav>
                                      </p:tavLst>
                                    </p:anim>
                                    <p:anim calcmode="lin" valueType="num">
                                      <p:cBhvr>
                                        <p:cTn id="83" dur="1000" fill="hold"/>
                                        <p:tgtEl>
                                          <p:spTgt spid="9">
                                            <p:graphicEl>
                                              <a:dgm id="{1D1B4AB3-38C8-4CD9-B096-E07729ACD9C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P spid="24"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33" name="Freeform: Shape 32">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35" name="Freeform: Shape 34">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re 1">
            <a:extLst>
              <a:ext uri="{FF2B5EF4-FFF2-40B4-BE49-F238E27FC236}">
                <a16:creationId xmlns:a16="http://schemas.microsoft.com/office/drawing/2014/main" id="{322DFAE5-B14F-4D73-BEE9-F329C8AB303E}"/>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6400" kern="1200" dirty="0">
                <a:solidFill>
                  <a:schemeClr val="tx1"/>
                </a:solidFill>
                <a:latin typeface="+mj-lt"/>
                <a:ea typeface="+mj-ea"/>
                <a:cs typeface="+mj-cs"/>
              </a:rPr>
              <a:t>mapper</a:t>
            </a:r>
          </a:p>
        </p:txBody>
      </p:sp>
      <p:pic>
        <p:nvPicPr>
          <p:cNvPr id="6" name="Espace réservé du contenu 5">
            <a:extLst>
              <a:ext uri="{FF2B5EF4-FFF2-40B4-BE49-F238E27FC236}">
                <a16:creationId xmlns:a16="http://schemas.microsoft.com/office/drawing/2014/main" id="{6B35446E-9B85-4E81-8316-40D116854EF7}"/>
              </a:ext>
            </a:extLst>
          </p:cNvPr>
          <p:cNvPicPr>
            <a:picLocks noGrp="1" noChangeAspect="1"/>
          </p:cNvPicPr>
          <p:nvPr>
            <p:ph idx="1"/>
          </p:nvPr>
        </p:nvPicPr>
        <p:blipFill>
          <a:blip r:embed="rId2"/>
          <a:stretch>
            <a:fillRect/>
          </a:stretch>
        </p:blipFill>
        <p:spPr>
          <a:xfrm>
            <a:off x="4916251" y="1132568"/>
            <a:ext cx="6631341" cy="4592864"/>
          </a:xfrm>
          <a:prstGeom prst="rect">
            <a:avLst/>
          </a:prstGeom>
        </p:spPr>
      </p:pic>
    </p:spTree>
    <p:extLst>
      <p:ext uri="{BB962C8B-B14F-4D97-AF65-F5344CB8AC3E}">
        <p14:creationId xmlns:p14="http://schemas.microsoft.com/office/powerpoint/2010/main" val="3107536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67257422-2F81-413D-AB73-F7584770C52D}"/>
              </a:ext>
            </a:extLst>
          </p:cNvPr>
          <p:cNvSpPr>
            <a:spLocks noGrp="1"/>
          </p:cNvSpPr>
          <p:nvPr>
            <p:ph type="title"/>
          </p:nvPr>
        </p:nvSpPr>
        <p:spPr>
          <a:xfrm>
            <a:off x="1251677" y="662399"/>
            <a:ext cx="4357499" cy="1494000"/>
          </a:xfrm>
        </p:spPr>
        <p:txBody>
          <a:bodyPr vert="horz" lIns="91440" tIns="45720" rIns="91440" bIns="45720" rtlCol="0" anchor="t">
            <a:normAutofit/>
          </a:bodyPr>
          <a:lstStyle/>
          <a:p>
            <a:r>
              <a:rPr lang="en-US" kern="1200" dirty="0">
                <a:solidFill>
                  <a:schemeClr val="tx1"/>
                </a:solidFill>
                <a:latin typeface="+mj-lt"/>
                <a:ea typeface="+mj-ea"/>
                <a:cs typeface="+mj-cs"/>
              </a:rPr>
              <a:t>reducer</a:t>
            </a:r>
          </a:p>
        </p:txBody>
      </p:sp>
      <p:grpSp>
        <p:nvGrpSpPr>
          <p:cNvPr id="47" name="Group 46">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48"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49"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pic>
        <p:nvPicPr>
          <p:cNvPr id="7" name="Espace réservé du contenu 6">
            <a:extLst>
              <a:ext uri="{FF2B5EF4-FFF2-40B4-BE49-F238E27FC236}">
                <a16:creationId xmlns:a16="http://schemas.microsoft.com/office/drawing/2014/main" id="{B4F25A51-6D3C-427A-9F73-10DFEE93EB2A}"/>
              </a:ext>
            </a:extLst>
          </p:cNvPr>
          <p:cNvPicPr>
            <a:picLocks noGrp="1" noChangeAspect="1"/>
          </p:cNvPicPr>
          <p:nvPr>
            <p:ph idx="4294967295"/>
          </p:nvPr>
        </p:nvPicPr>
        <p:blipFill>
          <a:blip r:embed="rId2"/>
          <a:stretch>
            <a:fillRect/>
          </a:stretch>
        </p:blipFill>
        <p:spPr>
          <a:xfrm>
            <a:off x="3619633" y="66540"/>
            <a:ext cx="5926386" cy="6603217"/>
          </a:xfrm>
          <a:prstGeom prst="rect">
            <a:avLst/>
          </a:prstGeom>
        </p:spPr>
      </p:pic>
    </p:spTree>
    <p:extLst>
      <p:ext uri="{BB962C8B-B14F-4D97-AF65-F5344CB8AC3E}">
        <p14:creationId xmlns:p14="http://schemas.microsoft.com/office/powerpoint/2010/main" val="721207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re 10">
            <a:extLst>
              <a:ext uri="{FF2B5EF4-FFF2-40B4-BE49-F238E27FC236}">
                <a16:creationId xmlns:a16="http://schemas.microsoft.com/office/drawing/2014/main" id="{3820FC15-33F8-46A4-89C7-146B49C29C18}"/>
              </a:ext>
            </a:extLst>
          </p:cNvPr>
          <p:cNvSpPr>
            <a:spLocks noGrp="1"/>
          </p:cNvSpPr>
          <p:nvPr>
            <p:ph type="title"/>
          </p:nvPr>
        </p:nvSpPr>
        <p:spPr>
          <a:xfrm>
            <a:off x="643467" y="321734"/>
            <a:ext cx="10905066" cy="1135737"/>
          </a:xfrm>
        </p:spPr>
        <p:txBody>
          <a:bodyPr>
            <a:normAutofit/>
          </a:bodyPr>
          <a:lstStyle/>
          <a:p>
            <a:r>
              <a:rPr lang="en-US" sz="3600" dirty="0"/>
              <a:t>Command</a:t>
            </a:r>
          </a:p>
        </p:txBody>
      </p:sp>
      <p:sp>
        <p:nvSpPr>
          <p:cNvPr id="12" name="Espace réservé du contenu 11">
            <a:extLst>
              <a:ext uri="{FF2B5EF4-FFF2-40B4-BE49-F238E27FC236}">
                <a16:creationId xmlns:a16="http://schemas.microsoft.com/office/drawing/2014/main" id="{E4F61BB1-EA7A-4EA2-A2B2-057A459D48A8}"/>
              </a:ext>
            </a:extLst>
          </p:cNvPr>
          <p:cNvSpPr>
            <a:spLocks noGrp="1"/>
          </p:cNvSpPr>
          <p:nvPr>
            <p:ph idx="1"/>
          </p:nvPr>
        </p:nvSpPr>
        <p:spPr>
          <a:xfrm>
            <a:off x="360342" y="1546274"/>
            <a:ext cx="11471316" cy="4989992"/>
          </a:xfrm>
          <a:prstGeom prst="roundRect">
            <a:avLst/>
          </a:prstGeom>
        </p:spPr>
        <p:txBody>
          <a:bodyPr vert="horz" lIns="91440" tIns="45720" rIns="91440" bIns="45720" numCol="1" rtlCol="0" anchor="t">
            <a:normAutofit fontScale="55000" lnSpcReduction="20000"/>
          </a:bodyPr>
          <a:lstStyle/>
          <a:p>
            <a:pPr marL="0" indent="0">
              <a:lnSpc>
                <a:spcPct val="120000"/>
              </a:lnSpc>
              <a:buNone/>
            </a:pPr>
            <a:r>
              <a:rPr lang="fr-FR" sz="4200" b="0" dirty="0">
                <a:solidFill>
                  <a:schemeClr val="accent1">
                    <a:lumMod val="75000"/>
                  </a:schemeClr>
                </a:solidFill>
                <a:effectLst/>
                <a:latin typeface="Consolas" panose="020B0609020204030204" pitchFamily="49" charset="0"/>
              </a:rPr>
              <a:t>hadoop jar </a:t>
            </a:r>
            <a:r>
              <a:rPr lang="fr-FR" sz="4200" b="0" dirty="0">
                <a:solidFill>
                  <a:schemeClr val="accent2">
                    <a:lumMod val="75000"/>
                  </a:schemeClr>
                </a:solidFill>
                <a:effectLst/>
                <a:latin typeface="Consolas" panose="020B0609020204030204" pitchFamily="49" charset="0"/>
              </a:rPr>
              <a:t>/home/user/hadoop/hadoop-3.3.1/share/hadoop/tools/lib/hadoop-streaming-3.3.1.jar </a:t>
            </a:r>
          </a:p>
          <a:p>
            <a:pPr marL="0" indent="0">
              <a:buNone/>
            </a:pPr>
            <a:r>
              <a:rPr lang="fr-FR" sz="4200" dirty="0">
                <a:solidFill>
                  <a:srgbClr val="FF0000"/>
                </a:solidFill>
                <a:latin typeface="Consolas"/>
                <a:ea typeface="+mn-lt"/>
                <a:cs typeface="+mn-lt"/>
              </a:rPr>
              <a:t>-D</a:t>
            </a:r>
            <a:r>
              <a:rPr lang="fr-FR" sz="4200" dirty="0">
                <a:solidFill>
                  <a:schemeClr val="accent2">
                    <a:lumMod val="75000"/>
                  </a:schemeClr>
                </a:solidFill>
                <a:latin typeface="Consolas"/>
                <a:ea typeface="+mn-lt"/>
                <a:cs typeface="+mn-lt"/>
              </a:rPr>
              <a:t> </a:t>
            </a:r>
            <a:r>
              <a:rPr lang="fr-FR" sz="4200" dirty="0">
                <a:latin typeface="Consolas"/>
                <a:ea typeface="+mn-lt"/>
                <a:cs typeface="+mn-lt"/>
              </a:rPr>
              <a:t>mapreduce.input.fileinputformat.split.minsize=276824064</a:t>
            </a:r>
            <a:endParaRPr lang="fr-FR" sz="4200" dirty="0">
              <a:latin typeface="Consolas"/>
            </a:endParaRPr>
          </a:p>
          <a:p>
            <a:pPr marL="0" indent="0">
              <a:buNone/>
            </a:pPr>
            <a:r>
              <a:rPr lang="fr-FR" sz="4200" b="0" dirty="0">
                <a:solidFill>
                  <a:srgbClr val="00B050"/>
                </a:solidFill>
                <a:effectLst/>
                <a:latin typeface="Consolas"/>
              </a:rPr>
              <a:t>-file </a:t>
            </a:r>
            <a:r>
              <a:rPr lang="fr-FR" sz="4200" dirty="0">
                <a:latin typeface="Consolas"/>
              </a:rPr>
              <a:t>/mnt/</a:t>
            </a:r>
            <a:r>
              <a:rPr lang="fr-FR" sz="4200" b="0" dirty="0">
                <a:effectLst/>
                <a:latin typeface="Consolas"/>
              </a:rPr>
              <a:t>scripts/mapper.py</a:t>
            </a:r>
            <a:r>
              <a:rPr lang="fr-FR" sz="4200" dirty="0">
                <a:latin typeface="Consolas"/>
              </a:rPr>
              <a:t> </a:t>
            </a:r>
            <a:endParaRPr lang="fr-FR" sz="4200" b="0" dirty="0">
              <a:effectLst/>
              <a:latin typeface="Consolas" panose="020B0609020204030204" pitchFamily="49" charset="0"/>
            </a:endParaRPr>
          </a:p>
          <a:p>
            <a:pPr marL="0" indent="0">
              <a:buNone/>
            </a:pPr>
            <a:r>
              <a:rPr lang="fr-FR" sz="4200" b="0" dirty="0">
                <a:solidFill>
                  <a:srgbClr val="00B050"/>
                </a:solidFill>
                <a:effectLst/>
                <a:latin typeface="Consolas"/>
              </a:rPr>
              <a:t>-mapper </a:t>
            </a:r>
            <a:r>
              <a:rPr lang="fr-FR" sz="4200" dirty="0">
                <a:latin typeface="Consolas"/>
              </a:rPr>
              <a:t>/mnt/</a:t>
            </a:r>
            <a:r>
              <a:rPr lang="fr-FR" sz="4200" b="0" dirty="0">
                <a:effectLst/>
                <a:latin typeface="Consolas"/>
              </a:rPr>
              <a:t>scripts/mapper.py</a:t>
            </a:r>
            <a:r>
              <a:rPr lang="fr-FR" sz="4200" dirty="0">
                <a:latin typeface="Consolas"/>
              </a:rPr>
              <a:t> </a:t>
            </a:r>
            <a:endParaRPr lang="fr-FR" sz="4200" b="0" dirty="0">
              <a:effectLst/>
              <a:latin typeface="Consolas" panose="020B0609020204030204" pitchFamily="49" charset="0"/>
            </a:endParaRPr>
          </a:p>
          <a:p>
            <a:pPr marL="0" indent="0">
              <a:buNone/>
            </a:pPr>
            <a:r>
              <a:rPr lang="fr-FR" sz="4200" b="0" dirty="0">
                <a:solidFill>
                  <a:srgbClr val="00B050"/>
                </a:solidFill>
                <a:effectLst/>
                <a:latin typeface="Consolas"/>
              </a:rPr>
              <a:t>-file </a:t>
            </a:r>
            <a:r>
              <a:rPr lang="fr-FR" sz="4200" dirty="0">
                <a:latin typeface="Consolas"/>
              </a:rPr>
              <a:t>/mnt/</a:t>
            </a:r>
            <a:r>
              <a:rPr lang="fr-FR" sz="4200" b="0" dirty="0">
                <a:effectLst/>
                <a:latin typeface="Consolas"/>
              </a:rPr>
              <a:t>scripts/reducer.py</a:t>
            </a:r>
            <a:r>
              <a:rPr lang="fr-FR" sz="4200" dirty="0">
                <a:latin typeface="Consolas"/>
              </a:rPr>
              <a:t> </a:t>
            </a:r>
            <a:endParaRPr lang="fr-FR" sz="4200" b="0" dirty="0">
              <a:effectLst/>
              <a:latin typeface="Consolas" panose="020B0609020204030204" pitchFamily="49" charset="0"/>
            </a:endParaRPr>
          </a:p>
          <a:p>
            <a:pPr marL="0" indent="0">
              <a:buNone/>
            </a:pPr>
            <a:r>
              <a:rPr lang="fr-FR" sz="4200" b="0" dirty="0">
                <a:solidFill>
                  <a:srgbClr val="00B050"/>
                </a:solidFill>
                <a:effectLst/>
                <a:latin typeface="Consolas"/>
              </a:rPr>
              <a:t>-reducer </a:t>
            </a:r>
            <a:r>
              <a:rPr lang="fr-FR" sz="4200" dirty="0">
                <a:latin typeface="Consolas"/>
              </a:rPr>
              <a:t>/mnt/</a:t>
            </a:r>
            <a:r>
              <a:rPr lang="fr-FR" sz="4200" b="0" dirty="0">
                <a:effectLst/>
                <a:latin typeface="Consolas"/>
              </a:rPr>
              <a:t>scripts/reducer.py</a:t>
            </a:r>
            <a:r>
              <a:rPr lang="fr-FR" sz="4200" dirty="0">
                <a:latin typeface="Consolas"/>
              </a:rPr>
              <a:t> </a:t>
            </a:r>
            <a:endParaRPr lang="fr-FR" sz="4200" b="0" dirty="0">
              <a:effectLst/>
              <a:latin typeface="Consolas" panose="020B0609020204030204" pitchFamily="49" charset="0"/>
            </a:endParaRPr>
          </a:p>
          <a:p>
            <a:pPr marL="0" indent="0">
              <a:buNone/>
            </a:pPr>
            <a:r>
              <a:rPr lang="en-US" sz="4200" b="0" dirty="0">
                <a:solidFill>
                  <a:srgbClr val="00B050"/>
                </a:solidFill>
                <a:effectLst/>
                <a:latin typeface="Consolas"/>
                <a:ea typeface="+mn-lt"/>
                <a:cs typeface="+mn-lt"/>
              </a:rPr>
              <a:t>-</a:t>
            </a:r>
            <a:r>
              <a:rPr lang="en-US" sz="4200" dirty="0">
                <a:solidFill>
                  <a:srgbClr val="00B050"/>
                </a:solidFill>
                <a:latin typeface="Consolas"/>
                <a:ea typeface="+mn-lt"/>
                <a:cs typeface="+mn-lt"/>
              </a:rPr>
              <a:t>file </a:t>
            </a:r>
            <a:r>
              <a:rPr lang="en-US" sz="4200" dirty="0">
                <a:latin typeface="Consolas"/>
                <a:ea typeface="+mn-lt"/>
                <a:cs typeface="+mn-lt"/>
              </a:rPr>
              <a:t>/home/user/scripts/taxi+_zone_lookup.csv</a:t>
            </a:r>
            <a:endParaRPr lang="fr-FR" sz="4200" dirty="0">
              <a:latin typeface="Consolas"/>
              <a:ea typeface="+mn-lt"/>
              <a:cs typeface="+mn-lt"/>
            </a:endParaRPr>
          </a:p>
          <a:p>
            <a:pPr marL="0" indent="0">
              <a:buNone/>
            </a:pPr>
            <a:r>
              <a:rPr lang="fr-FR" sz="4200" dirty="0">
                <a:solidFill>
                  <a:srgbClr val="00B050"/>
                </a:solidFill>
                <a:latin typeface="Consolas"/>
              </a:rPr>
              <a:t>-</a:t>
            </a:r>
            <a:r>
              <a:rPr lang="fr-FR" sz="4200" b="0" dirty="0">
                <a:solidFill>
                  <a:srgbClr val="00B050"/>
                </a:solidFill>
                <a:effectLst/>
                <a:latin typeface="Consolas"/>
              </a:rPr>
              <a:t>input </a:t>
            </a:r>
            <a:r>
              <a:rPr lang="fr-FR" sz="4200" b="0" dirty="0">
                <a:effectLst/>
                <a:latin typeface="Consolas"/>
              </a:rPr>
              <a:t>/data/tripdata</a:t>
            </a:r>
            <a:r>
              <a:rPr lang="fr-FR" sz="4200" dirty="0">
                <a:latin typeface="Consolas"/>
              </a:rPr>
              <a:t>/*/2021</a:t>
            </a:r>
            <a:endParaRPr lang="fr-FR" sz="4200" b="0" dirty="0">
              <a:effectLst/>
              <a:latin typeface="Consolas" panose="020B0609020204030204" pitchFamily="49" charset="0"/>
            </a:endParaRPr>
          </a:p>
          <a:p>
            <a:pPr marL="0" indent="0">
              <a:buNone/>
            </a:pPr>
            <a:r>
              <a:rPr lang="fr-FR" sz="4200" b="0" dirty="0">
                <a:solidFill>
                  <a:srgbClr val="00B050"/>
                </a:solidFill>
                <a:effectLst/>
                <a:latin typeface="Consolas"/>
              </a:rPr>
              <a:t>-output </a:t>
            </a:r>
            <a:r>
              <a:rPr lang="fr-FR" sz="4200" b="0" dirty="0">
                <a:effectLst/>
                <a:latin typeface="Consolas"/>
              </a:rPr>
              <a:t>/output</a:t>
            </a:r>
            <a:r>
              <a:rPr lang="fr-FR" sz="4200" dirty="0">
                <a:latin typeface="Consolas"/>
              </a:rPr>
              <a:t>/2d-output</a:t>
            </a:r>
            <a:endParaRPr lang="fr-FR" sz="4200" b="0" dirty="0">
              <a:effectLst/>
              <a:latin typeface="Consolas" panose="020B0609020204030204" pitchFamily="49" charset="0"/>
            </a:endParaRPr>
          </a:p>
          <a:p>
            <a:pPr marL="0" indent="0">
              <a:buNone/>
            </a:pPr>
            <a:br>
              <a:rPr lang="fr-FR" sz="1900" b="0" dirty="0">
                <a:effectLst/>
                <a:latin typeface="Consolas" panose="020B0609020204030204" pitchFamily="49" charset="0"/>
              </a:rPr>
            </a:br>
            <a:br>
              <a:rPr lang="fr-FR" sz="1900" b="0" dirty="0">
                <a:effectLst/>
                <a:latin typeface="Consolas" panose="020B0609020204030204" pitchFamily="49" charset="0"/>
              </a:rPr>
            </a:br>
            <a:endParaRPr lang="fr-FR" sz="1900" dirty="0"/>
          </a:p>
        </p:txBody>
      </p:sp>
      <p:sp>
        <p:nvSpPr>
          <p:cNvPr id="22" name="Rectangle 2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Isosceles Triangle 2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Espace réservé du contenu 11">
            <a:extLst>
              <a:ext uri="{FF2B5EF4-FFF2-40B4-BE49-F238E27FC236}">
                <a16:creationId xmlns:a16="http://schemas.microsoft.com/office/drawing/2014/main" id="{CB4B264E-C0DB-49E6-8448-166142A51FBA}"/>
              </a:ext>
            </a:extLst>
          </p:cNvPr>
          <p:cNvSpPr txBox="1">
            <a:spLocks/>
          </p:cNvSpPr>
          <p:nvPr/>
        </p:nvSpPr>
        <p:spPr>
          <a:xfrm>
            <a:off x="6309501" y="2467112"/>
            <a:ext cx="5061716" cy="3337340"/>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Tree>
    <p:extLst>
      <p:ext uri="{BB962C8B-B14F-4D97-AF65-F5344CB8AC3E}">
        <p14:creationId xmlns:p14="http://schemas.microsoft.com/office/powerpoint/2010/main" val="352971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xEl>
                                              <p:pRg st="5" end="5"/>
                                            </p:txEl>
                                          </p:spTgt>
                                        </p:tgtEl>
                                        <p:attrNameLst>
                                          <p:attrName>style.visibility</p:attrName>
                                        </p:attrNameLst>
                                      </p:cBhvr>
                                      <p:to>
                                        <p:strVal val="visible"/>
                                      </p:to>
                                    </p:set>
                                    <p:animEffect transition="in" filter="fade">
                                      <p:cBhvr>
                                        <p:cTn id="22" dur="500"/>
                                        <p:tgtEl>
                                          <p:spTgt spid="1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Effect transition="in" filter="fade">
                                      <p:cBhvr>
                                        <p:cTn id="25" dur="500"/>
                                        <p:tgtEl>
                                          <p:spTgt spid="12">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xEl>
                                              <p:pRg st="7" end="7"/>
                                            </p:txEl>
                                          </p:spTgt>
                                        </p:tgtEl>
                                        <p:attrNameLst>
                                          <p:attrName>style.visibility</p:attrName>
                                        </p:attrNameLst>
                                      </p:cBhvr>
                                      <p:to>
                                        <p:strVal val="visible"/>
                                      </p:to>
                                    </p:set>
                                    <p:animEffect transition="in" filter="fade">
                                      <p:cBhvr>
                                        <p:cTn id="28" dur="500"/>
                                        <p:tgtEl>
                                          <p:spTgt spid="12">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animEffect transition="in" filter="fade">
                                      <p:cBhvr>
                                        <p:cTn id="31" dur="500"/>
                                        <p:tgtEl>
                                          <p:spTgt spid="12">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xEl>
                                              <p:pRg st="9" end="9"/>
                                            </p:txEl>
                                          </p:spTgt>
                                        </p:tgtEl>
                                        <p:attrNameLst>
                                          <p:attrName>style.visibility</p:attrName>
                                        </p:attrNameLst>
                                      </p:cBhvr>
                                      <p:to>
                                        <p:strVal val="visible"/>
                                      </p:to>
                                    </p:set>
                                    <p:animEffect transition="in" filter="fade">
                                      <p:cBhvr>
                                        <p:cTn id="34" dur="500"/>
                                        <p:tgtEl>
                                          <p:spTgt spid="1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Isosceles Triangle 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 2" descr="Une image contenant texte&#10;&#10;Description générée automatiquement">
            <a:extLst>
              <a:ext uri="{FF2B5EF4-FFF2-40B4-BE49-F238E27FC236}">
                <a16:creationId xmlns:a16="http://schemas.microsoft.com/office/drawing/2014/main" id="{F26C7715-488C-495B-95AD-A26AA66C01C1}"/>
              </a:ext>
            </a:extLst>
          </p:cNvPr>
          <p:cNvPicPr>
            <a:picLocks noChangeAspect="1"/>
          </p:cNvPicPr>
          <p:nvPr/>
        </p:nvPicPr>
        <p:blipFill rotWithShape="1">
          <a:blip r:embed="rId2"/>
          <a:srcRect l="4489" t="22761" r="36076" b="10224"/>
          <a:stretch/>
        </p:blipFill>
        <p:spPr>
          <a:xfrm>
            <a:off x="900023" y="148764"/>
            <a:ext cx="10287435" cy="6564259"/>
          </a:xfrm>
          <a:prstGeom prst="rect">
            <a:avLst/>
          </a:prstGeom>
        </p:spPr>
      </p:pic>
    </p:spTree>
    <p:extLst>
      <p:ext uri="{BB962C8B-B14F-4D97-AF65-F5344CB8AC3E}">
        <p14:creationId xmlns:p14="http://schemas.microsoft.com/office/powerpoint/2010/main" val="213848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Isosceles Triangle 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 2" descr="Une image contenant texte&#10;&#10;Description générée automatiquement">
            <a:extLst>
              <a:ext uri="{FF2B5EF4-FFF2-40B4-BE49-F238E27FC236}">
                <a16:creationId xmlns:a16="http://schemas.microsoft.com/office/drawing/2014/main" id="{9C99042A-7A3C-477D-A235-2FF51BE8239F}"/>
              </a:ext>
            </a:extLst>
          </p:cNvPr>
          <p:cNvPicPr>
            <a:picLocks noChangeAspect="1"/>
          </p:cNvPicPr>
          <p:nvPr/>
        </p:nvPicPr>
        <p:blipFill rotWithShape="1">
          <a:blip r:embed="rId2"/>
          <a:srcRect l="5131" t="22116" r="35169" b="9607"/>
          <a:stretch/>
        </p:blipFill>
        <p:spPr>
          <a:xfrm>
            <a:off x="1374476" y="289942"/>
            <a:ext cx="9789274" cy="6312573"/>
          </a:xfrm>
          <a:prstGeom prst="rect">
            <a:avLst/>
          </a:prstGeom>
        </p:spPr>
      </p:pic>
    </p:spTree>
    <p:extLst>
      <p:ext uri="{BB962C8B-B14F-4D97-AF65-F5344CB8AC3E}">
        <p14:creationId xmlns:p14="http://schemas.microsoft.com/office/powerpoint/2010/main" val="370590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2278AD97-CD96-49B5-A4B9-C922245C175F}"/>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dirty="0"/>
              <a:t>Average tip amount </a:t>
            </a:r>
            <a:endParaRPr lang="en-US" kern="1200" dirty="0">
              <a:solidFill>
                <a:schemeClr val="tx1"/>
              </a:solidFill>
              <a:latin typeface="+mj-lt"/>
              <a:ea typeface="+mj-ea"/>
              <a:cs typeface="+mj-cs"/>
            </a:endParaRPr>
          </a:p>
        </p:txBody>
      </p:sp>
      <p:sp>
        <p:nvSpPr>
          <p:cNvPr id="68" name="Freeform: Shape 67">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3" name="Graphique 41" descr="Pièces contour">
            <a:extLst>
              <a:ext uri="{FF2B5EF4-FFF2-40B4-BE49-F238E27FC236}">
                <a16:creationId xmlns:a16="http://schemas.microsoft.com/office/drawing/2014/main" id="{674D09DB-2655-4F7E-9D79-C588B8ED26D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531503" y="2129307"/>
            <a:ext cx="3217333" cy="3217333"/>
          </a:xfrm>
          <a:prstGeom prst="rect">
            <a:avLst/>
          </a:prstGeom>
        </p:spPr>
      </p:pic>
    </p:spTree>
    <p:extLst>
      <p:ext uri="{BB962C8B-B14F-4D97-AF65-F5344CB8AC3E}">
        <p14:creationId xmlns:p14="http://schemas.microsoft.com/office/powerpoint/2010/main" val="5700798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re 6">
            <a:extLst>
              <a:ext uri="{FF2B5EF4-FFF2-40B4-BE49-F238E27FC236}">
                <a16:creationId xmlns:a16="http://schemas.microsoft.com/office/drawing/2014/main" id="{ACFCB795-0A1E-478E-9788-7C97F30A3160}"/>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dirty="0"/>
              <a:t>Average tip amount Mapreducer</a:t>
            </a:r>
          </a:p>
        </p:txBody>
      </p:sp>
      <p:sp>
        <p:nvSpPr>
          <p:cNvPr id="13"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2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 name="Espace réservé du contenu 8">
            <a:extLst>
              <a:ext uri="{FF2B5EF4-FFF2-40B4-BE49-F238E27FC236}">
                <a16:creationId xmlns:a16="http://schemas.microsoft.com/office/drawing/2014/main" id="{3C789AF4-F9AD-489C-B389-EED55204D9D6}"/>
              </a:ext>
            </a:extLst>
          </p:cNvPr>
          <p:cNvGraphicFramePr>
            <a:graphicFrameLocks noGrp="1"/>
          </p:cNvGraphicFramePr>
          <p:nvPr>
            <p:ph idx="1"/>
            <p:extLst>
              <p:ext uri="{D42A27DB-BD31-4B8C-83A1-F6EECF244321}">
                <p14:modId xmlns:p14="http://schemas.microsoft.com/office/powerpoint/2010/main" val="1228857698"/>
              </p:ext>
            </p:extLst>
          </p:nvPr>
        </p:nvGraphicFramePr>
        <p:xfrm>
          <a:off x="507030" y="1505752"/>
          <a:ext cx="10905066"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Espace réservé du pied de page 4">
            <a:extLst>
              <a:ext uri="{FF2B5EF4-FFF2-40B4-BE49-F238E27FC236}">
                <a16:creationId xmlns:a16="http://schemas.microsoft.com/office/drawing/2014/main" id="{F31A6CA6-1A1B-4F69-BFFB-766B676BDDDF}"/>
              </a:ext>
            </a:extLst>
          </p:cNvPr>
          <p:cNvSpPr txBox="1">
            <a:spLocks/>
          </p:cNvSpPr>
          <p:nvPr/>
        </p:nvSpPr>
        <p:spPr>
          <a:xfrm>
            <a:off x="2219739" y="5190875"/>
            <a:ext cx="1818861" cy="322746"/>
          </a:xfrm>
          <a:prstGeom prst="rect">
            <a:avLst/>
          </a:prstGeom>
          <a:ln>
            <a:solidFill>
              <a:schemeClr val="accent1"/>
            </a:solidFill>
          </a:ln>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dirty="0">
                <a:solidFill>
                  <a:schemeClr val="tx1"/>
                </a:solidFill>
              </a:rPr>
              <a:t>(tip_amount,  1)</a:t>
            </a:r>
          </a:p>
        </p:txBody>
      </p:sp>
      <p:sp>
        <p:nvSpPr>
          <p:cNvPr id="10" name="Espace réservé du pied de page 4">
            <a:extLst>
              <a:ext uri="{FF2B5EF4-FFF2-40B4-BE49-F238E27FC236}">
                <a16:creationId xmlns:a16="http://schemas.microsoft.com/office/drawing/2014/main" id="{FF4A7523-366E-4292-B9FB-2DC8FA0FF54C}"/>
              </a:ext>
            </a:extLst>
          </p:cNvPr>
          <p:cNvSpPr txBox="1">
            <a:spLocks/>
          </p:cNvSpPr>
          <p:nvPr/>
        </p:nvSpPr>
        <p:spPr>
          <a:xfrm>
            <a:off x="5186569" y="1824990"/>
            <a:ext cx="1818861" cy="322746"/>
          </a:xfrm>
          <a:prstGeom prst="rect">
            <a:avLst/>
          </a:prstGeom>
          <a:ln>
            <a:solidFill>
              <a:schemeClr val="accent1"/>
            </a:solidFill>
          </a:ln>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dirty="0">
                <a:solidFill>
                  <a:schemeClr val="tx1"/>
                </a:solidFill>
              </a:rPr>
              <a:t>(tip_amount,  1)</a:t>
            </a:r>
          </a:p>
        </p:txBody>
      </p:sp>
    </p:spTree>
    <p:extLst>
      <p:ext uri="{BB962C8B-B14F-4D97-AF65-F5344CB8AC3E}">
        <p14:creationId xmlns:p14="http://schemas.microsoft.com/office/powerpoint/2010/main" val="39298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graphicEl>
                                              <a:dgm id="{62F1E545-0D1F-4894-A3CF-631B12162119}"/>
                                            </p:graphicEl>
                                          </p:spTgt>
                                        </p:tgtEl>
                                        <p:attrNameLst>
                                          <p:attrName>style.visibility</p:attrName>
                                        </p:attrNameLst>
                                      </p:cBhvr>
                                      <p:to>
                                        <p:strVal val="visible"/>
                                      </p:to>
                                    </p:set>
                                    <p:animEffect transition="in" filter="fade">
                                      <p:cBhvr>
                                        <p:cTn id="7" dur="1000"/>
                                        <p:tgtEl>
                                          <p:spTgt spid="9">
                                            <p:graphicEl>
                                              <a:dgm id="{62F1E545-0D1F-4894-A3CF-631B12162119}"/>
                                            </p:graphicEl>
                                          </p:spTgt>
                                        </p:tgtEl>
                                      </p:cBhvr>
                                    </p:animEffect>
                                    <p:anim calcmode="lin" valueType="num">
                                      <p:cBhvr>
                                        <p:cTn id="8" dur="1000" fill="hold"/>
                                        <p:tgtEl>
                                          <p:spTgt spid="9">
                                            <p:graphicEl>
                                              <a:dgm id="{62F1E545-0D1F-4894-A3CF-631B12162119}"/>
                                            </p:graphicEl>
                                          </p:spTgt>
                                        </p:tgtEl>
                                        <p:attrNameLst>
                                          <p:attrName>ppt_x</p:attrName>
                                        </p:attrNameLst>
                                      </p:cBhvr>
                                      <p:tavLst>
                                        <p:tav tm="0">
                                          <p:val>
                                            <p:strVal val="#ppt_x"/>
                                          </p:val>
                                        </p:tav>
                                        <p:tav tm="100000">
                                          <p:val>
                                            <p:strVal val="#ppt_x"/>
                                          </p:val>
                                        </p:tav>
                                      </p:tavLst>
                                    </p:anim>
                                    <p:anim calcmode="lin" valueType="num">
                                      <p:cBhvr>
                                        <p:cTn id="9" dur="1000" fill="hold"/>
                                        <p:tgtEl>
                                          <p:spTgt spid="9">
                                            <p:graphicEl>
                                              <a:dgm id="{62F1E545-0D1F-4894-A3CF-631B12162119}"/>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graphicEl>
                                              <a:dgm id="{95B6D2FC-E7B2-4E46-B782-FDB69CA677C7}"/>
                                            </p:graphicEl>
                                          </p:spTgt>
                                        </p:tgtEl>
                                        <p:attrNameLst>
                                          <p:attrName>style.visibility</p:attrName>
                                        </p:attrNameLst>
                                      </p:cBhvr>
                                      <p:to>
                                        <p:strVal val="visible"/>
                                      </p:to>
                                    </p:set>
                                    <p:animEffect transition="in" filter="fade">
                                      <p:cBhvr>
                                        <p:cTn id="14" dur="1000"/>
                                        <p:tgtEl>
                                          <p:spTgt spid="9">
                                            <p:graphicEl>
                                              <a:dgm id="{95B6D2FC-E7B2-4E46-B782-FDB69CA677C7}"/>
                                            </p:graphicEl>
                                          </p:spTgt>
                                        </p:tgtEl>
                                      </p:cBhvr>
                                    </p:animEffect>
                                    <p:anim calcmode="lin" valueType="num">
                                      <p:cBhvr>
                                        <p:cTn id="15" dur="1000" fill="hold"/>
                                        <p:tgtEl>
                                          <p:spTgt spid="9">
                                            <p:graphicEl>
                                              <a:dgm id="{95B6D2FC-E7B2-4E46-B782-FDB69CA677C7}"/>
                                            </p:graphicEl>
                                          </p:spTgt>
                                        </p:tgtEl>
                                        <p:attrNameLst>
                                          <p:attrName>ppt_x</p:attrName>
                                        </p:attrNameLst>
                                      </p:cBhvr>
                                      <p:tavLst>
                                        <p:tav tm="0">
                                          <p:val>
                                            <p:strVal val="#ppt_x"/>
                                          </p:val>
                                        </p:tav>
                                        <p:tav tm="100000">
                                          <p:val>
                                            <p:strVal val="#ppt_x"/>
                                          </p:val>
                                        </p:tav>
                                      </p:tavLst>
                                    </p:anim>
                                    <p:anim calcmode="lin" valueType="num">
                                      <p:cBhvr>
                                        <p:cTn id="16" dur="1000" fill="hold"/>
                                        <p:tgtEl>
                                          <p:spTgt spid="9">
                                            <p:graphicEl>
                                              <a:dgm id="{95B6D2FC-E7B2-4E46-B782-FDB69CA677C7}"/>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graphicEl>
                                              <a:dgm id="{62CD7568-6693-49B2-976B-5EF592862D39}"/>
                                            </p:graphicEl>
                                          </p:spTgt>
                                        </p:tgtEl>
                                        <p:attrNameLst>
                                          <p:attrName>style.visibility</p:attrName>
                                        </p:attrNameLst>
                                      </p:cBhvr>
                                      <p:to>
                                        <p:strVal val="visible"/>
                                      </p:to>
                                    </p:set>
                                    <p:animEffect transition="in" filter="fade">
                                      <p:cBhvr>
                                        <p:cTn id="21" dur="1000"/>
                                        <p:tgtEl>
                                          <p:spTgt spid="9">
                                            <p:graphicEl>
                                              <a:dgm id="{62CD7568-6693-49B2-976B-5EF592862D39}"/>
                                            </p:graphicEl>
                                          </p:spTgt>
                                        </p:tgtEl>
                                      </p:cBhvr>
                                    </p:animEffect>
                                    <p:anim calcmode="lin" valueType="num">
                                      <p:cBhvr>
                                        <p:cTn id="22" dur="1000" fill="hold"/>
                                        <p:tgtEl>
                                          <p:spTgt spid="9">
                                            <p:graphicEl>
                                              <a:dgm id="{62CD7568-6693-49B2-976B-5EF592862D39}"/>
                                            </p:graphicEl>
                                          </p:spTgt>
                                        </p:tgtEl>
                                        <p:attrNameLst>
                                          <p:attrName>ppt_x</p:attrName>
                                        </p:attrNameLst>
                                      </p:cBhvr>
                                      <p:tavLst>
                                        <p:tav tm="0">
                                          <p:val>
                                            <p:strVal val="#ppt_x"/>
                                          </p:val>
                                        </p:tav>
                                        <p:tav tm="100000">
                                          <p:val>
                                            <p:strVal val="#ppt_x"/>
                                          </p:val>
                                        </p:tav>
                                      </p:tavLst>
                                    </p:anim>
                                    <p:anim calcmode="lin" valueType="num">
                                      <p:cBhvr>
                                        <p:cTn id="23" dur="1000" fill="hold"/>
                                        <p:tgtEl>
                                          <p:spTgt spid="9">
                                            <p:graphicEl>
                                              <a:dgm id="{62CD7568-6693-49B2-976B-5EF592862D39}"/>
                                            </p:graphic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graphicEl>
                                              <a:dgm id="{E076F6D1-0BB6-47F3-B680-9B44E14C6866}"/>
                                            </p:graphicEl>
                                          </p:spTgt>
                                        </p:tgtEl>
                                        <p:attrNameLst>
                                          <p:attrName>style.visibility</p:attrName>
                                        </p:attrNameLst>
                                      </p:cBhvr>
                                      <p:to>
                                        <p:strVal val="visible"/>
                                      </p:to>
                                    </p:set>
                                    <p:animEffect transition="in" filter="fade">
                                      <p:cBhvr>
                                        <p:cTn id="26" dur="1000"/>
                                        <p:tgtEl>
                                          <p:spTgt spid="9">
                                            <p:graphicEl>
                                              <a:dgm id="{E076F6D1-0BB6-47F3-B680-9B44E14C6866}"/>
                                            </p:graphicEl>
                                          </p:spTgt>
                                        </p:tgtEl>
                                      </p:cBhvr>
                                    </p:animEffect>
                                    <p:anim calcmode="lin" valueType="num">
                                      <p:cBhvr>
                                        <p:cTn id="27" dur="1000" fill="hold"/>
                                        <p:tgtEl>
                                          <p:spTgt spid="9">
                                            <p:graphicEl>
                                              <a:dgm id="{E076F6D1-0BB6-47F3-B680-9B44E14C6866}"/>
                                            </p:graphicEl>
                                          </p:spTgt>
                                        </p:tgtEl>
                                        <p:attrNameLst>
                                          <p:attrName>ppt_x</p:attrName>
                                        </p:attrNameLst>
                                      </p:cBhvr>
                                      <p:tavLst>
                                        <p:tav tm="0">
                                          <p:val>
                                            <p:strVal val="#ppt_x"/>
                                          </p:val>
                                        </p:tav>
                                        <p:tav tm="100000">
                                          <p:val>
                                            <p:strVal val="#ppt_x"/>
                                          </p:val>
                                        </p:tav>
                                      </p:tavLst>
                                    </p:anim>
                                    <p:anim calcmode="lin" valueType="num">
                                      <p:cBhvr>
                                        <p:cTn id="28" dur="1000" fill="hold"/>
                                        <p:tgtEl>
                                          <p:spTgt spid="9">
                                            <p:graphicEl>
                                              <a:dgm id="{E076F6D1-0BB6-47F3-B680-9B44E14C6866}"/>
                                            </p:graphic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barn(inVertical)">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9">
                                            <p:graphicEl>
                                              <a:dgm id="{AAEFFEC4-2447-4181-90CD-7433DD9756F2}"/>
                                            </p:graphicEl>
                                          </p:spTgt>
                                        </p:tgtEl>
                                        <p:attrNameLst>
                                          <p:attrName>style.visibility</p:attrName>
                                        </p:attrNameLst>
                                      </p:cBhvr>
                                      <p:to>
                                        <p:strVal val="visible"/>
                                      </p:to>
                                    </p:set>
                                    <p:animEffect transition="in" filter="fade">
                                      <p:cBhvr>
                                        <p:cTn id="38" dur="1000"/>
                                        <p:tgtEl>
                                          <p:spTgt spid="9">
                                            <p:graphicEl>
                                              <a:dgm id="{AAEFFEC4-2447-4181-90CD-7433DD9756F2}"/>
                                            </p:graphicEl>
                                          </p:spTgt>
                                        </p:tgtEl>
                                      </p:cBhvr>
                                    </p:animEffect>
                                    <p:anim calcmode="lin" valueType="num">
                                      <p:cBhvr>
                                        <p:cTn id="39" dur="1000" fill="hold"/>
                                        <p:tgtEl>
                                          <p:spTgt spid="9">
                                            <p:graphicEl>
                                              <a:dgm id="{AAEFFEC4-2447-4181-90CD-7433DD9756F2}"/>
                                            </p:graphicEl>
                                          </p:spTgt>
                                        </p:tgtEl>
                                        <p:attrNameLst>
                                          <p:attrName>ppt_x</p:attrName>
                                        </p:attrNameLst>
                                      </p:cBhvr>
                                      <p:tavLst>
                                        <p:tav tm="0">
                                          <p:val>
                                            <p:strVal val="#ppt_x"/>
                                          </p:val>
                                        </p:tav>
                                        <p:tav tm="100000">
                                          <p:val>
                                            <p:strVal val="#ppt_x"/>
                                          </p:val>
                                        </p:tav>
                                      </p:tavLst>
                                    </p:anim>
                                    <p:anim calcmode="lin" valueType="num">
                                      <p:cBhvr>
                                        <p:cTn id="40" dur="1000" fill="hold"/>
                                        <p:tgtEl>
                                          <p:spTgt spid="9">
                                            <p:graphicEl>
                                              <a:dgm id="{AAEFFEC4-2447-4181-90CD-7433DD9756F2}"/>
                                            </p:graphic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9">
                                            <p:graphicEl>
                                              <a:dgm id="{4BADA9CD-7161-43CA-AE8A-2194E1B7077D}"/>
                                            </p:graphicEl>
                                          </p:spTgt>
                                        </p:tgtEl>
                                        <p:attrNameLst>
                                          <p:attrName>style.visibility</p:attrName>
                                        </p:attrNameLst>
                                      </p:cBhvr>
                                      <p:to>
                                        <p:strVal val="visible"/>
                                      </p:to>
                                    </p:set>
                                    <p:animEffect transition="in" filter="fade">
                                      <p:cBhvr>
                                        <p:cTn id="45" dur="1000"/>
                                        <p:tgtEl>
                                          <p:spTgt spid="9">
                                            <p:graphicEl>
                                              <a:dgm id="{4BADA9CD-7161-43CA-AE8A-2194E1B7077D}"/>
                                            </p:graphicEl>
                                          </p:spTgt>
                                        </p:tgtEl>
                                      </p:cBhvr>
                                    </p:animEffect>
                                    <p:anim calcmode="lin" valueType="num">
                                      <p:cBhvr>
                                        <p:cTn id="46" dur="1000" fill="hold"/>
                                        <p:tgtEl>
                                          <p:spTgt spid="9">
                                            <p:graphicEl>
                                              <a:dgm id="{4BADA9CD-7161-43CA-AE8A-2194E1B7077D}"/>
                                            </p:graphicEl>
                                          </p:spTgt>
                                        </p:tgtEl>
                                        <p:attrNameLst>
                                          <p:attrName>ppt_x</p:attrName>
                                        </p:attrNameLst>
                                      </p:cBhvr>
                                      <p:tavLst>
                                        <p:tav tm="0">
                                          <p:val>
                                            <p:strVal val="#ppt_x"/>
                                          </p:val>
                                        </p:tav>
                                        <p:tav tm="100000">
                                          <p:val>
                                            <p:strVal val="#ppt_x"/>
                                          </p:val>
                                        </p:tav>
                                      </p:tavLst>
                                    </p:anim>
                                    <p:anim calcmode="lin" valueType="num">
                                      <p:cBhvr>
                                        <p:cTn id="47" dur="1000" fill="hold"/>
                                        <p:tgtEl>
                                          <p:spTgt spid="9">
                                            <p:graphicEl>
                                              <a:dgm id="{4BADA9CD-7161-43CA-AE8A-2194E1B7077D}"/>
                                            </p:graphic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9">
                                            <p:graphicEl>
                                              <a:dgm id="{4D150DE0-4B48-4E15-AE9B-B1EFD7AA773F}"/>
                                            </p:graphicEl>
                                          </p:spTgt>
                                        </p:tgtEl>
                                        <p:attrNameLst>
                                          <p:attrName>style.visibility</p:attrName>
                                        </p:attrNameLst>
                                      </p:cBhvr>
                                      <p:to>
                                        <p:strVal val="visible"/>
                                      </p:to>
                                    </p:set>
                                    <p:animEffect transition="in" filter="fade">
                                      <p:cBhvr>
                                        <p:cTn id="50" dur="1000"/>
                                        <p:tgtEl>
                                          <p:spTgt spid="9">
                                            <p:graphicEl>
                                              <a:dgm id="{4D150DE0-4B48-4E15-AE9B-B1EFD7AA773F}"/>
                                            </p:graphicEl>
                                          </p:spTgt>
                                        </p:tgtEl>
                                      </p:cBhvr>
                                    </p:animEffect>
                                    <p:anim calcmode="lin" valueType="num">
                                      <p:cBhvr>
                                        <p:cTn id="51" dur="1000" fill="hold"/>
                                        <p:tgtEl>
                                          <p:spTgt spid="9">
                                            <p:graphicEl>
                                              <a:dgm id="{4D150DE0-4B48-4E15-AE9B-B1EFD7AA773F}"/>
                                            </p:graphicEl>
                                          </p:spTgt>
                                        </p:tgtEl>
                                        <p:attrNameLst>
                                          <p:attrName>ppt_x</p:attrName>
                                        </p:attrNameLst>
                                      </p:cBhvr>
                                      <p:tavLst>
                                        <p:tav tm="0">
                                          <p:val>
                                            <p:strVal val="#ppt_x"/>
                                          </p:val>
                                        </p:tav>
                                        <p:tav tm="100000">
                                          <p:val>
                                            <p:strVal val="#ppt_x"/>
                                          </p:val>
                                        </p:tav>
                                      </p:tavLst>
                                    </p:anim>
                                    <p:anim calcmode="lin" valueType="num">
                                      <p:cBhvr>
                                        <p:cTn id="52" dur="1000" fill="hold"/>
                                        <p:tgtEl>
                                          <p:spTgt spid="9">
                                            <p:graphicEl>
                                              <a:dgm id="{4D150DE0-4B48-4E15-AE9B-B1EFD7AA773F}"/>
                                            </p:graphic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barn(inVertical)">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9">
                                            <p:graphicEl>
                                              <a:dgm id="{CA37382F-3232-4E84-8512-D71C6607DD7D}"/>
                                            </p:graphicEl>
                                          </p:spTgt>
                                        </p:tgtEl>
                                        <p:attrNameLst>
                                          <p:attrName>style.visibility</p:attrName>
                                        </p:attrNameLst>
                                      </p:cBhvr>
                                      <p:to>
                                        <p:strVal val="visible"/>
                                      </p:to>
                                    </p:set>
                                    <p:animEffect transition="in" filter="fade">
                                      <p:cBhvr>
                                        <p:cTn id="62" dur="1000"/>
                                        <p:tgtEl>
                                          <p:spTgt spid="9">
                                            <p:graphicEl>
                                              <a:dgm id="{CA37382F-3232-4E84-8512-D71C6607DD7D}"/>
                                            </p:graphicEl>
                                          </p:spTgt>
                                        </p:tgtEl>
                                      </p:cBhvr>
                                    </p:animEffect>
                                    <p:anim calcmode="lin" valueType="num">
                                      <p:cBhvr>
                                        <p:cTn id="63" dur="1000" fill="hold"/>
                                        <p:tgtEl>
                                          <p:spTgt spid="9">
                                            <p:graphicEl>
                                              <a:dgm id="{CA37382F-3232-4E84-8512-D71C6607DD7D}"/>
                                            </p:graphicEl>
                                          </p:spTgt>
                                        </p:tgtEl>
                                        <p:attrNameLst>
                                          <p:attrName>ppt_x</p:attrName>
                                        </p:attrNameLst>
                                      </p:cBhvr>
                                      <p:tavLst>
                                        <p:tav tm="0">
                                          <p:val>
                                            <p:strVal val="#ppt_x"/>
                                          </p:val>
                                        </p:tav>
                                        <p:tav tm="100000">
                                          <p:val>
                                            <p:strVal val="#ppt_x"/>
                                          </p:val>
                                        </p:tav>
                                      </p:tavLst>
                                    </p:anim>
                                    <p:anim calcmode="lin" valueType="num">
                                      <p:cBhvr>
                                        <p:cTn id="64" dur="1000" fill="hold"/>
                                        <p:tgtEl>
                                          <p:spTgt spid="9">
                                            <p:graphicEl>
                                              <a:dgm id="{CA37382F-3232-4E84-8512-D71C6607DD7D}"/>
                                            </p:graphic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9">
                                            <p:graphicEl>
                                              <a:dgm id="{6AE2F7DC-3C90-40BA-81C5-7FAA04B73A8B}"/>
                                            </p:graphicEl>
                                          </p:spTgt>
                                        </p:tgtEl>
                                        <p:attrNameLst>
                                          <p:attrName>style.visibility</p:attrName>
                                        </p:attrNameLst>
                                      </p:cBhvr>
                                      <p:to>
                                        <p:strVal val="visible"/>
                                      </p:to>
                                    </p:set>
                                    <p:animEffect transition="in" filter="fade">
                                      <p:cBhvr>
                                        <p:cTn id="69" dur="1000"/>
                                        <p:tgtEl>
                                          <p:spTgt spid="9">
                                            <p:graphicEl>
                                              <a:dgm id="{6AE2F7DC-3C90-40BA-81C5-7FAA04B73A8B}"/>
                                            </p:graphicEl>
                                          </p:spTgt>
                                        </p:tgtEl>
                                      </p:cBhvr>
                                    </p:animEffect>
                                    <p:anim calcmode="lin" valueType="num">
                                      <p:cBhvr>
                                        <p:cTn id="70" dur="1000" fill="hold"/>
                                        <p:tgtEl>
                                          <p:spTgt spid="9">
                                            <p:graphicEl>
                                              <a:dgm id="{6AE2F7DC-3C90-40BA-81C5-7FAA04B73A8B}"/>
                                            </p:graphicEl>
                                          </p:spTgt>
                                        </p:tgtEl>
                                        <p:attrNameLst>
                                          <p:attrName>ppt_x</p:attrName>
                                        </p:attrNameLst>
                                      </p:cBhvr>
                                      <p:tavLst>
                                        <p:tav tm="0">
                                          <p:val>
                                            <p:strVal val="#ppt_x"/>
                                          </p:val>
                                        </p:tav>
                                        <p:tav tm="100000">
                                          <p:val>
                                            <p:strVal val="#ppt_x"/>
                                          </p:val>
                                        </p:tav>
                                      </p:tavLst>
                                    </p:anim>
                                    <p:anim calcmode="lin" valueType="num">
                                      <p:cBhvr>
                                        <p:cTn id="71" dur="1000" fill="hold"/>
                                        <p:tgtEl>
                                          <p:spTgt spid="9">
                                            <p:graphicEl>
                                              <a:dgm id="{6AE2F7DC-3C90-40BA-81C5-7FAA04B73A8B}"/>
                                            </p:graphic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9">
                                            <p:graphicEl>
                                              <a:dgm id="{00F26F2B-C693-430C-8537-34962648F8B9}"/>
                                            </p:graphicEl>
                                          </p:spTgt>
                                        </p:tgtEl>
                                        <p:attrNameLst>
                                          <p:attrName>style.visibility</p:attrName>
                                        </p:attrNameLst>
                                      </p:cBhvr>
                                      <p:to>
                                        <p:strVal val="visible"/>
                                      </p:to>
                                    </p:set>
                                    <p:animEffect transition="in" filter="fade">
                                      <p:cBhvr>
                                        <p:cTn id="74" dur="1000"/>
                                        <p:tgtEl>
                                          <p:spTgt spid="9">
                                            <p:graphicEl>
                                              <a:dgm id="{00F26F2B-C693-430C-8537-34962648F8B9}"/>
                                            </p:graphicEl>
                                          </p:spTgt>
                                        </p:tgtEl>
                                      </p:cBhvr>
                                    </p:animEffect>
                                    <p:anim calcmode="lin" valueType="num">
                                      <p:cBhvr>
                                        <p:cTn id="75" dur="1000" fill="hold"/>
                                        <p:tgtEl>
                                          <p:spTgt spid="9">
                                            <p:graphicEl>
                                              <a:dgm id="{00F26F2B-C693-430C-8537-34962648F8B9}"/>
                                            </p:graphicEl>
                                          </p:spTgt>
                                        </p:tgtEl>
                                        <p:attrNameLst>
                                          <p:attrName>ppt_x</p:attrName>
                                        </p:attrNameLst>
                                      </p:cBhvr>
                                      <p:tavLst>
                                        <p:tav tm="0">
                                          <p:val>
                                            <p:strVal val="#ppt_x"/>
                                          </p:val>
                                        </p:tav>
                                        <p:tav tm="100000">
                                          <p:val>
                                            <p:strVal val="#ppt_x"/>
                                          </p:val>
                                        </p:tav>
                                      </p:tavLst>
                                    </p:anim>
                                    <p:anim calcmode="lin" valueType="num">
                                      <p:cBhvr>
                                        <p:cTn id="76" dur="1000" fill="hold"/>
                                        <p:tgtEl>
                                          <p:spTgt spid="9">
                                            <p:graphicEl>
                                              <a:dgm id="{00F26F2B-C693-430C-8537-34962648F8B9}"/>
                                            </p:graphic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9">
                                            <p:graphicEl>
                                              <a:dgm id="{1D1B4AB3-38C8-4CD9-B096-E07729ACD9C6}"/>
                                            </p:graphicEl>
                                          </p:spTgt>
                                        </p:tgtEl>
                                        <p:attrNameLst>
                                          <p:attrName>style.visibility</p:attrName>
                                        </p:attrNameLst>
                                      </p:cBhvr>
                                      <p:to>
                                        <p:strVal val="visible"/>
                                      </p:to>
                                    </p:set>
                                    <p:animEffect transition="in" filter="fade">
                                      <p:cBhvr>
                                        <p:cTn id="81" dur="1000"/>
                                        <p:tgtEl>
                                          <p:spTgt spid="9">
                                            <p:graphicEl>
                                              <a:dgm id="{1D1B4AB3-38C8-4CD9-B096-E07729ACD9C6}"/>
                                            </p:graphicEl>
                                          </p:spTgt>
                                        </p:tgtEl>
                                      </p:cBhvr>
                                    </p:animEffect>
                                    <p:anim calcmode="lin" valueType="num">
                                      <p:cBhvr>
                                        <p:cTn id="82" dur="1000" fill="hold"/>
                                        <p:tgtEl>
                                          <p:spTgt spid="9">
                                            <p:graphicEl>
                                              <a:dgm id="{1D1B4AB3-38C8-4CD9-B096-E07729ACD9C6}"/>
                                            </p:graphicEl>
                                          </p:spTgt>
                                        </p:tgtEl>
                                        <p:attrNameLst>
                                          <p:attrName>ppt_x</p:attrName>
                                        </p:attrNameLst>
                                      </p:cBhvr>
                                      <p:tavLst>
                                        <p:tav tm="0">
                                          <p:val>
                                            <p:strVal val="#ppt_x"/>
                                          </p:val>
                                        </p:tav>
                                        <p:tav tm="100000">
                                          <p:val>
                                            <p:strVal val="#ppt_x"/>
                                          </p:val>
                                        </p:tav>
                                      </p:tavLst>
                                    </p:anim>
                                    <p:anim calcmode="lin" valueType="num">
                                      <p:cBhvr>
                                        <p:cTn id="83" dur="1000" fill="hold"/>
                                        <p:tgtEl>
                                          <p:spTgt spid="9">
                                            <p:graphicEl>
                                              <a:dgm id="{1D1B4AB3-38C8-4CD9-B096-E07729ACD9C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P spid="24"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re 10">
            <a:extLst>
              <a:ext uri="{FF2B5EF4-FFF2-40B4-BE49-F238E27FC236}">
                <a16:creationId xmlns:a16="http://schemas.microsoft.com/office/drawing/2014/main" id="{1EB8E2E4-1717-4013-8095-B541673E9A22}"/>
              </a:ext>
            </a:extLst>
          </p:cNvPr>
          <p:cNvSpPr>
            <a:spLocks noGrp="1"/>
          </p:cNvSpPr>
          <p:nvPr>
            <p:ph type="title"/>
          </p:nvPr>
        </p:nvSpPr>
        <p:spPr>
          <a:xfrm>
            <a:off x="643467" y="321734"/>
            <a:ext cx="10905066" cy="1135737"/>
          </a:xfrm>
        </p:spPr>
        <p:txBody>
          <a:bodyPr>
            <a:normAutofit/>
          </a:bodyPr>
          <a:lstStyle/>
          <a:p>
            <a:r>
              <a:rPr lang="en-US" sz="3600" dirty="0"/>
              <a:t>Environment</a:t>
            </a:r>
          </a:p>
        </p:txBody>
      </p:sp>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aphicFrame>
        <p:nvGraphicFramePr>
          <p:cNvPr id="19" name="Espace réservé du graphique SmartArt 8">
            <a:extLst>
              <a:ext uri="{FF2B5EF4-FFF2-40B4-BE49-F238E27FC236}">
                <a16:creationId xmlns:a16="http://schemas.microsoft.com/office/drawing/2014/main" id="{103C8FE1-F691-4D51-9FD6-FB3E2B995568}"/>
              </a:ext>
            </a:extLst>
          </p:cNvPr>
          <p:cNvGraphicFramePr>
            <a:graphicFrameLocks noGrp="1"/>
          </p:cNvGraphicFramePr>
          <p:nvPr>
            <p:ph idx="1"/>
            <p:extLst>
              <p:ext uri="{D42A27DB-BD31-4B8C-83A1-F6EECF244321}">
                <p14:modId xmlns:p14="http://schemas.microsoft.com/office/powerpoint/2010/main" val="119874544"/>
              </p:ext>
            </p:extLst>
          </p:nvPr>
        </p:nvGraphicFramePr>
        <p:xfrm>
          <a:off x="642938" y="1782763"/>
          <a:ext cx="10906125"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603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graphicEl>
                                              <a:dgm id="{4F1706CD-675B-4C6E-90D9-DE620E3FBB45}"/>
                                            </p:graphicEl>
                                          </p:spTgt>
                                        </p:tgtEl>
                                        <p:attrNameLst>
                                          <p:attrName>style.visibility</p:attrName>
                                        </p:attrNameLst>
                                      </p:cBhvr>
                                      <p:to>
                                        <p:strVal val="visible"/>
                                      </p:to>
                                    </p:set>
                                    <p:animEffect transition="in" filter="fade">
                                      <p:cBhvr>
                                        <p:cTn id="7" dur="1000"/>
                                        <p:tgtEl>
                                          <p:spTgt spid="19">
                                            <p:graphicEl>
                                              <a:dgm id="{4F1706CD-675B-4C6E-90D9-DE620E3FBB45}"/>
                                            </p:graphicEl>
                                          </p:spTgt>
                                        </p:tgtEl>
                                      </p:cBhvr>
                                    </p:animEffect>
                                    <p:anim calcmode="lin" valueType="num">
                                      <p:cBhvr>
                                        <p:cTn id="8" dur="1000" fill="hold"/>
                                        <p:tgtEl>
                                          <p:spTgt spid="19">
                                            <p:graphicEl>
                                              <a:dgm id="{4F1706CD-675B-4C6E-90D9-DE620E3FBB45}"/>
                                            </p:graphicEl>
                                          </p:spTgt>
                                        </p:tgtEl>
                                        <p:attrNameLst>
                                          <p:attrName>ppt_x</p:attrName>
                                        </p:attrNameLst>
                                      </p:cBhvr>
                                      <p:tavLst>
                                        <p:tav tm="0">
                                          <p:val>
                                            <p:strVal val="#ppt_x"/>
                                          </p:val>
                                        </p:tav>
                                        <p:tav tm="100000">
                                          <p:val>
                                            <p:strVal val="#ppt_x"/>
                                          </p:val>
                                        </p:tav>
                                      </p:tavLst>
                                    </p:anim>
                                    <p:anim calcmode="lin" valueType="num">
                                      <p:cBhvr>
                                        <p:cTn id="9" dur="1000" fill="hold"/>
                                        <p:tgtEl>
                                          <p:spTgt spid="19">
                                            <p:graphicEl>
                                              <a:dgm id="{4F1706CD-675B-4C6E-90D9-DE620E3FBB45}"/>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graphicEl>
                                              <a:dgm id="{679A90E7-A60F-4424-8AFA-D90C197D3674}"/>
                                            </p:graphicEl>
                                          </p:spTgt>
                                        </p:tgtEl>
                                        <p:attrNameLst>
                                          <p:attrName>style.visibility</p:attrName>
                                        </p:attrNameLst>
                                      </p:cBhvr>
                                      <p:to>
                                        <p:strVal val="visible"/>
                                      </p:to>
                                    </p:set>
                                    <p:animEffect transition="in" filter="fade">
                                      <p:cBhvr>
                                        <p:cTn id="12" dur="1000"/>
                                        <p:tgtEl>
                                          <p:spTgt spid="19">
                                            <p:graphicEl>
                                              <a:dgm id="{679A90E7-A60F-4424-8AFA-D90C197D3674}"/>
                                            </p:graphicEl>
                                          </p:spTgt>
                                        </p:tgtEl>
                                      </p:cBhvr>
                                    </p:animEffect>
                                    <p:anim calcmode="lin" valueType="num">
                                      <p:cBhvr>
                                        <p:cTn id="13" dur="1000" fill="hold"/>
                                        <p:tgtEl>
                                          <p:spTgt spid="19">
                                            <p:graphicEl>
                                              <a:dgm id="{679A90E7-A60F-4424-8AFA-D90C197D3674}"/>
                                            </p:graphicEl>
                                          </p:spTgt>
                                        </p:tgtEl>
                                        <p:attrNameLst>
                                          <p:attrName>ppt_x</p:attrName>
                                        </p:attrNameLst>
                                      </p:cBhvr>
                                      <p:tavLst>
                                        <p:tav tm="0">
                                          <p:val>
                                            <p:strVal val="#ppt_x"/>
                                          </p:val>
                                        </p:tav>
                                        <p:tav tm="100000">
                                          <p:val>
                                            <p:strVal val="#ppt_x"/>
                                          </p:val>
                                        </p:tav>
                                      </p:tavLst>
                                    </p:anim>
                                    <p:anim calcmode="lin" valueType="num">
                                      <p:cBhvr>
                                        <p:cTn id="14" dur="1000" fill="hold"/>
                                        <p:tgtEl>
                                          <p:spTgt spid="19">
                                            <p:graphicEl>
                                              <a:dgm id="{679A90E7-A60F-4424-8AFA-D90C197D3674}"/>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9">
                                            <p:graphicEl>
                                              <a:dgm id="{2FF56FD5-AC1E-4EAA-9748-D45C22A77A99}"/>
                                            </p:graphicEl>
                                          </p:spTgt>
                                        </p:tgtEl>
                                        <p:attrNameLst>
                                          <p:attrName>style.visibility</p:attrName>
                                        </p:attrNameLst>
                                      </p:cBhvr>
                                      <p:to>
                                        <p:strVal val="visible"/>
                                      </p:to>
                                    </p:set>
                                    <p:animEffect transition="in" filter="fade">
                                      <p:cBhvr>
                                        <p:cTn id="19" dur="1000"/>
                                        <p:tgtEl>
                                          <p:spTgt spid="19">
                                            <p:graphicEl>
                                              <a:dgm id="{2FF56FD5-AC1E-4EAA-9748-D45C22A77A99}"/>
                                            </p:graphicEl>
                                          </p:spTgt>
                                        </p:tgtEl>
                                      </p:cBhvr>
                                    </p:animEffect>
                                    <p:anim calcmode="lin" valueType="num">
                                      <p:cBhvr>
                                        <p:cTn id="20" dur="1000" fill="hold"/>
                                        <p:tgtEl>
                                          <p:spTgt spid="19">
                                            <p:graphicEl>
                                              <a:dgm id="{2FF56FD5-AC1E-4EAA-9748-D45C22A77A99}"/>
                                            </p:graphicEl>
                                          </p:spTgt>
                                        </p:tgtEl>
                                        <p:attrNameLst>
                                          <p:attrName>ppt_x</p:attrName>
                                        </p:attrNameLst>
                                      </p:cBhvr>
                                      <p:tavLst>
                                        <p:tav tm="0">
                                          <p:val>
                                            <p:strVal val="#ppt_x"/>
                                          </p:val>
                                        </p:tav>
                                        <p:tav tm="100000">
                                          <p:val>
                                            <p:strVal val="#ppt_x"/>
                                          </p:val>
                                        </p:tav>
                                      </p:tavLst>
                                    </p:anim>
                                    <p:anim calcmode="lin" valueType="num">
                                      <p:cBhvr>
                                        <p:cTn id="21" dur="1000" fill="hold"/>
                                        <p:tgtEl>
                                          <p:spTgt spid="19">
                                            <p:graphicEl>
                                              <a:dgm id="{2FF56FD5-AC1E-4EAA-9748-D45C22A77A99}"/>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9">
                                            <p:graphicEl>
                                              <a:dgm id="{63735256-D930-4FB7-BCD1-55274AB8132B}"/>
                                            </p:graphicEl>
                                          </p:spTgt>
                                        </p:tgtEl>
                                        <p:attrNameLst>
                                          <p:attrName>style.visibility</p:attrName>
                                        </p:attrNameLst>
                                      </p:cBhvr>
                                      <p:to>
                                        <p:strVal val="visible"/>
                                      </p:to>
                                    </p:set>
                                    <p:animEffect transition="in" filter="fade">
                                      <p:cBhvr>
                                        <p:cTn id="24" dur="1000"/>
                                        <p:tgtEl>
                                          <p:spTgt spid="19">
                                            <p:graphicEl>
                                              <a:dgm id="{63735256-D930-4FB7-BCD1-55274AB8132B}"/>
                                            </p:graphicEl>
                                          </p:spTgt>
                                        </p:tgtEl>
                                      </p:cBhvr>
                                    </p:animEffect>
                                    <p:anim calcmode="lin" valueType="num">
                                      <p:cBhvr>
                                        <p:cTn id="25" dur="1000" fill="hold"/>
                                        <p:tgtEl>
                                          <p:spTgt spid="19">
                                            <p:graphicEl>
                                              <a:dgm id="{63735256-D930-4FB7-BCD1-55274AB8132B}"/>
                                            </p:graphicEl>
                                          </p:spTgt>
                                        </p:tgtEl>
                                        <p:attrNameLst>
                                          <p:attrName>ppt_x</p:attrName>
                                        </p:attrNameLst>
                                      </p:cBhvr>
                                      <p:tavLst>
                                        <p:tav tm="0">
                                          <p:val>
                                            <p:strVal val="#ppt_x"/>
                                          </p:val>
                                        </p:tav>
                                        <p:tav tm="100000">
                                          <p:val>
                                            <p:strVal val="#ppt_x"/>
                                          </p:val>
                                        </p:tav>
                                      </p:tavLst>
                                    </p:anim>
                                    <p:anim calcmode="lin" valueType="num">
                                      <p:cBhvr>
                                        <p:cTn id="26" dur="1000" fill="hold"/>
                                        <p:tgtEl>
                                          <p:spTgt spid="19">
                                            <p:graphicEl>
                                              <a:dgm id="{63735256-D930-4FB7-BCD1-55274AB8132B}"/>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9">
                                            <p:graphicEl>
                                              <a:dgm id="{167BC018-3926-4E71-9770-B39AF7F04F59}"/>
                                            </p:graphicEl>
                                          </p:spTgt>
                                        </p:tgtEl>
                                        <p:attrNameLst>
                                          <p:attrName>style.visibility</p:attrName>
                                        </p:attrNameLst>
                                      </p:cBhvr>
                                      <p:to>
                                        <p:strVal val="visible"/>
                                      </p:to>
                                    </p:set>
                                    <p:animEffect transition="in" filter="fade">
                                      <p:cBhvr>
                                        <p:cTn id="31" dur="1000"/>
                                        <p:tgtEl>
                                          <p:spTgt spid="19">
                                            <p:graphicEl>
                                              <a:dgm id="{167BC018-3926-4E71-9770-B39AF7F04F59}"/>
                                            </p:graphicEl>
                                          </p:spTgt>
                                        </p:tgtEl>
                                      </p:cBhvr>
                                    </p:animEffect>
                                    <p:anim calcmode="lin" valueType="num">
                                      <p:cBhvr>
                                        <p:cTn id="32" dur="1000" fill="hold"/>
                                        <p:tgtEl>
                                          <p:spTgt spid="19">
                                            <p:graphicEl>
                                              <a:dgm id="{167BC018-3926-4E71-9770-B39AF7F04F59}"/>
                                            </p:graphicEl>
                                          </p:spTgt>
                                        </p:tgtEl>
                                        <p:attrNameLst>
                                          <p:attrName>ppt_x</p:attrName>
                                        </p:attrNameLst>
                                      </p:cBhvr>
                                      <p:tavLst>
                                        <p:tav tm="0">
                                          <p:val>
                                            <p:strVal val="#ppt_x"/>
                                          </p:val>
                                        </p:tav>
                                        <p:tav tm="100000">
                                          <p:val>
                                            <p:strVal val="#ppt_x"/>
                                          </p:val>
                                        </p:tav>
                                      </p:tavLst>
                                    </p:anim>
                                    <p:anim calcmode="lin" valueType="num">
                                      <p:cBhvr>
                                        <p:cTn id="33" dur="1000" fill="hold"/>
                                        <p:tgtEl>
                                          <p:spTgt spid="19">
                                            <p:graphicEl>
                                              <a:dgm id="{167BC018-3926-4E71-9770-B39AF7F04F59}"/>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
                                            <p:graphicEl>
                                              <a:dgm id="{9EA3D353-EEBA-4D82-899D-D8C9E5931775}"/>
                                            </p:graphicEl>
                                          </p:spTgt>
                                        </p:tgtEl>
                                        <p:attrNameLst>
                                          <p:attrName>style.visibility</p:attrName>
                                        </p:attrNameLst>
                                      </p:cBhvr>
                                      <p:to>
                                        <p:strVal val="visible"/>
                                      </p:to>
                                    </p:set>
                                    <p:animEffect transition="in" filter="fade">
                                      <p:cBhvr>
                                        <p:cTn id="36" dur="1000"/>
                                        <p:tgtEl>
                                          <p:spTgt spid="19">
                                            <p:graphicEl>
                                              <a:dgm id="{9EA3D353-EEBA-4D82-899D-D8C9E5931775}"/>
                                            </p:graphicEl>
                                          </p:spTgt>
                                        </p:tgtEl>
                                      </p:cBhvr>
                                    </p:animEffect>
                                    <p:anim calcmode="lin" valueType="num">
                                      <p:cBhvr>
                                        <p:cTn id="37" dur="1000" fill="hold"/>
                                        <p:tgtEl>
                                          <p:spTgt spid="19">
                                            <p:graphicEl>
                                              <a:dgm id="{9EA3D353-EEBA-4D82-899D-D8C9E5931775}"/>
                                            </p:graphicEl>
                                          </p:spTgt>
                                        </p:tgtEl>
                                        <p:attrNameLst>
                                          <p:attrName>ppt_x</p:attrName>
                                        </p:attrNameLst>
                                      </p:cBhvr>
                                      <p:tavLst>
                                        <p:tav tm="0">
                                          <p:val>
                                            <p:strVal val="#ppt_x"/>
                                          </p:val>
                                        </p:tav>
                                        <p:tav tm="100000">
                                          <p:val>
                                            <p:strVal val="#ppt_x"/>
                                          </p:val>
                                        </p:tav>
                                      </p:tavLst>
                                    </p:anim>
                                    <p:anim calcmode="lin" valueType="num">
                                      <p:cBhvr>
                                        <p:cTn id="38" dur="1000" fill="hold"/>
                                        <p:tgtEl>
                                          <p:spTgt spid="19">
                                            <p:graphicEl>
                                              <a:dgm id="{9EA3D353-EEBA-4D82-899D-D8C9E593177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33" name="Freeform: Shape 32">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35" name="Freeform: Shape 34">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re 1">
            <a:extLst>
              <a:ext uri="{FF2B5EF4-FFF2-40B4-BE49-F238E27FC236}">
                <a16:creationId xmlns:a16="http://schemas.microsoft.com/office/drawing/2014/main" id="{322DFAE5-B14F-4D73-BEE9-F329C8AB303E}"/>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6400" kern="1200" dirty="0">
                <a:solidFill>
                  <a:schemeClr val="tx1"/>
                </a:solidFill>
                <a:latin typeface="+mj-lt"/>
                <a:ea typeface="+mj-ea"/>
                <a:cs typeface="+mj-cs"/>
              </a:rPr>
              <a:t>mapper</a:t>
            </a:r>
          </a:p>
        </p:txBody>
      </p:sp>
      <p:pic>
        <p:nvPicPr>
          <p:cNvPr id="6" name="Espace réservé du contenu 5">
            <a:extLst>
              <a:ext uri="{FF2B5EF4-FFF2-40B4-BE49-F238E27FC236}">
                <a16:creationId xmlns:a16="http://schemas.microsoft.com/office/drawing/2014/main" id="{11D21DE2-8752-477B-8C20-76AA611365CC}"/>
              </a:ext>
            </a:extLst>
          </p:cNvPr>
          <p:cNvPicPr>
            <a:picLocks noGrp="1" noChangeAspect="1"/>
          </p:cNvPicPr>
          <p:nvPr>
            <p:ph idx="1"/>
          </p:nvPr>
        </p:nvPicPr>
        <p:blipFill>
          <a:blip r:embed="rId2"/>
          <a:stretch>
            <a:fillRect/>
          </a:stretch>
        </p:blipFill>
        <p:spPr>
          <a:xfrm>
            <a:off x="4916251" y="1459102"/>
            <a:ext cx="6631341" cy="3939796"/>
          </a:xfrm>
          <a:prstGeom prst="rect">
            <a:avLst/>
          </a:prstGeom>
        </p:spPr>
      </p:pic>
    </p:spTree>
    <p:extLst>
      <p:ext uri="{BB962C8B-B14F-4D97-AF65-F5344CB8AC3E}">
        <p14:creationId xmlns:p14="http://schemas.microsoft.com/office/powerpoint/2010/main" val="1980435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6">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41" name="Freeform: Shape 40">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43" name="Freeform: Shape 42">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re 1">
            <a:extLst>
              <a:ext uri="{FF2B5EF4-FFF2-40B4-BE49-F238E27FC236}">
                <a16:creationId xmlns:a16="http://schemas.microsoft.com/office/drawing/2014/main" id="{67257422-2F81-413D-AB73-F7584770C52D}"/>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6400" kern="1200" dirty="0">
                <a:solidFill>
                  <a:schemeClr val="tx1"/>
                </a:solidFill>
                <a:latin typeface="+mj-lt"/>
                <a:ea typeface="+mj-ea"/>
                <a:cs typeface="+mj-cs"/>
              </a:rPr>
              <a:t>reducer</a:t>
            </a:r>
          </a:p>
        </p:txBody>
      </p:sp>
      <p:pic>
        <p:nvPicPr>
          <p:cNvPr id="7" name="Espace réservé du contenu 6" descr="Une image contenant texte&#10;&#10;Description générée automatiquement">
            <a:extLst>
              <a:ext uri="{FF2B5EF4-FFF2-40B4-BE49-F238E27FC236}">
                <a16:creationId xmlns:a16="http://schemas.microsoft.com/office/drawing/2014/main" id="{1ADB71E4-78DA-43C9-837F-8CC262BADF76}"/>
              </a:ext>
            </a:extLst>
          </p:cNvPr>
          <p:cNvPicPr>
            <a:picLocks noChangeAspect="1"/>
          </p:cNvPicPr>
          <p:nvPr/>
        </p:nvPicPr>
        <p:blipFill>
          <a:blip r:embed="rId2"/>
          <a:stretch>
            <a:fillRect/>
          </a:stretch>
        </p:blipFill>
        <p:spPr>
          <a:xfrm>
            <a:off x="5321549" y="643469"/>
            <a:ext cx="5820745" cy="5571062"/>
          </a:xfrm>
          <a:prstGeom prst="rect">
            <a:avLst/>
          </a:prstGeom>
        </p:spPr>
      </p:pic>
    </p:spTree>
    <p:extLst>
      <p:ext uri="{BB962C8B-B14F-4D97-AF65-F5344CB8AC3E}">
        <p14:creationId xmlns:p14="http://schemas.microsoft.com/office/powerpoint/2010/main" val="3250912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re 10">
            <a:extLst>
              <a:ext uri="{FF2B5EF4-FFF2-40B4-BE49-F238E27FC236}">
                <a16:creationId xmlns:a16="http://schemas.microsoft.com/office/drawing/2014/main" id="{3820FC15-33F8-46A4-89C7-146B49C29C18}"/>
              </a:ext>
            </a:extLst>
          </p:cNvPr>
          <p:cNvSpPr>
            <a:spLocks noGrp="1"/>
          </p:cNvSpPr>
          <p:nvPr>
            <p:ph type="title"/>
          </p:nvPr>
        </p:nvSpPr>
        <p:spPr>
          <a:xfrm>
            <a:off x="643467" y="321734"/>
            <a:ext cx="10905066" cy="1135737"/>
          </a:xfrm>
        </p:spPr>
        <p:txBody>
          <a:bodyPr>
            <a:normAutofit/>
          </a:bodyPr>
          <a:lstStyle/>
          <a:p>
            <a:r>
              <a:rPr lang="en-US" sz="3600" dirty="0"/>
              <a:t>Command</a:t>
            </a:r>
          </a:p>
        </p:txBody>
      </p:sp>
      <p:sp>
        <p:nvSpPr>
          <p:cNvPr id="12" name="Espace réservé du contenu 11">
            <a:extLst>
              <a:ext uri="{FF2B5EF4-FFF2-40B4-BE49-F238E27FC236}">
                <a16:creationId xmlns:a16="http://schemas.microsoft.com/office/drawing/2014/main" id="{E4F61BB1-EA7A-4EA2-A2B2-057A459D48A8}"/>
              </a:ext>
            </a:extLst>
          </p:cNvPr>
          <p:cNvSpPr>
            <a:spLocks noGrp="1"/>
          </p:cNvSpPr>
          <p:nvPr>
            <p:ph idx="1"/>
          </p:nvPr>
        </p:nvSpPr>
        <p:spPr>
          <a:xfrm>
            <a:off x="341543" y="1294151"/>
            <a:ext cx="11437027" cy="5098472"/>
          </a:xfrm>
          <a:prstGeom prst="roundRect">
            <a:avLst/>
          </a:prstGeom>
        </p:spPr>
        <p:txBody>
          <a:bodyPr vert="horz" lIns="91440" tIns="45720" rIns="91440" bIns="45720" numCol="1" rtlCol="0" anchor="t">
            <a:normAutofit fontScale="55000" lnSpcReduction="20000"/>
          </a:bodyPr>
          <a:lstStyle/>
          <a:p>
            <a:pPr marL="0" indent="0">
              <a:lnSpc>
                <a:spcPct val="120000"/>
              </a:lnSpc>
              <a:buNone/>
            </a:pPr>
            <a:r>
              <a:rPr lang="fr-FR" sz="3600" b="0" dirty="0">
                <a:solidFill>
                  <a:schemeClr val="accent1">
                    <a:lumMod val="75000"/>
                  </a:schemeClr>
                </a:solidFill>
                <a:effectLst/>
                <a:latin typeface="Consolas"/>
              </a:rPr>
              <a:t>hadoop jar </a:t>
            </a:r>
            <a:r>
              <a:rPr lang="fr-FR" sz="3600" b="0" dirty="0">
                <a:solidFill>
                  <a:schemeClr val="accent2">
                    <a:lumMod val="75000"/>
                  </a:schemeClr>
                </a:solidFill>
                <a:effectLst/>
                <a:latin typeface="Consolas"/>
              </a:rPr>
              <a:t>/home/user/hadoop/hadoop-3.3.1/share/hadoop/tools/lib/hadoop-streaming-3.3.1.jar</a:t>
            </a:r>
            <a:r>
              <a:rPr lang="fr-FR" sz="3600" dirty="0">
                <a:solidFill>
                  <a:schemeClr val="accent2">
                    <a:lumMod val="75000"/>
                  </a:schemeClr>
                </a:solidFill>
                <a:latin typeface="Consolas"/>
              </a:rPr>
              <a:t> </a:t>
            </a:r>
            <a:endParaRPr lang="fr-FR" sz="3600" b="0" dirty="0">
              <a:solidFill>
                <a:schemeClr val="accent2">
                  <a:lumMod val="75000"/>
                </a:schemeClr>
              </a:solidFill>
              <a:effectLst/>
              <a:latin typeface="Consolas" panose="020B0609020204030204" pitchFamily="49" charset="0"/>
            </a:endParaRPr>
          </a:p>
          <a:p>
            <a:pPr marL="0" indent="0">
              <a:lnSpc>
                <a:spcPct val="120000"/>
              </a:lnSpc>
              <a:buNone/>
            </a:pPr>
            <a:r>
              <a:rPr lang="fr-FR" sz="3600" dirty="0">
                <a:solidFill>
                  <a:srgbClr val="FF0000"/>
                </a:solidFill>
                <a:latin typeface="Consolas"/>
                <a:ea typeface="+mn-lt"/>
                <a:cs typeface="+mn-lt"/>
              </a:rPr>
              <a:t>-D</a:t>
            </a:r>
            <a:r>
              <a:rPr lang="fr-FR" sz="3600" dirty="0">
                <a:solidFill>
                  <a:schemeClr val="accent2">
                    <a:lumMod val="75000"/>
                  </a:schemeClr>
                </a:solidFill>
                <a:latin typeface="Consolas"/>
                <a:ea typeface="+mn-lt"/>
                <a:cs typeface="+mn-lt"/>
              </a:rPr>
              <a:t> </a:t>
            </a:r>
            <a:r>
              <a:rPr lang="fr-FR" sz="3600" dirty="0">
                <a:latin typeface="Consolas"/>
                <a:ea typeface="+mn-lt"/>
                <a:cs typeface="+mn-lt"/>
              </a:rPr>
              <a:t>mapreduce.input.fileinputformat.split.minsize=276824064</a:t>
            </a:r>
            <a:endParaRPr lang="fr-FR" sz="3600" dirty="0">
              <a:latin typeface="Consolas"/>
            </a:endParaRPr>
          </a:p>
          <a:p>
            <a:pPr marL="0" indent="0">
              <a:lnSpc>
                <a:spcPct val="120000"/>
              </a:lnSpc>
              <a:buNone/>
            </a:pPr>
            <a:r>
              <a:rPr lang="fr-FR" sz="3600" b="0" dirty="0">
                <a:solidFill>
                  <a:srgbClr val="00B050"/>
                </a:solidFill>
                <a:effectLst/>
                <a:latin typeface="Consolas"/>
              </a:rPr>
              <a:t>-file </a:t>
            </a:r>
            <a:r>
              <a:rPr lang="fr-FR" sz="3600" dirty="0">
                <a:latin typeface="Consolas"/>
              </a:rPr>
              <a:t>/mnt/</a:t>
            </a:r>
            <a:r>
              <a:rPr lang="fr-FR" sz="3600" b="0" dirty="0">
                <a:effectLst/>
                <a:latin typeface="Consolas"/>
              </a:rPr>
              <a:t>scripts/mapper.py</a:t>
            </a:r>
            <a:r>
              <a:rPr lang="fr-FR" sz="3600" dirty="0">
                <a:latin typeface="Consolas"/>
              </a:rPr>
              <a:t> </a:t>
            </a:r>
            <a:endParaRPr lang="fr-FR" sz="3600" b="0" dirty="0">
              <a:effectLst/>
              <a:latin typeface="Consolas" panose="020B0609020204030204" pitchFamily="49" charset="0"/>
            </a:endParaRPr>
          </a:p>
          <a:p>
            <a:pPr marL="0" indent="0">
              <a:lnSpc>
                <a:spcPct val="120000"/>
              </a:lnSpc>
              <a:buNone/>
            </a:pPr>
            <a:r>
              <a:rPr lang="fr-FR" sz="3600" b="0" dirty="0">
                <a:solidFill>
                  <a:srgbClr val="00B050"/>
                </a:solidFill>
                <a:effectLst/>
                <a:latin typeface="Consolas"/>
              </a:rPr>
              <a:t>-mapper </a:t>
            </a:r>
            <a:r>
              <a:rPr lang="fr-FR" sz="3600" dirty="0">
                <a:latin typeface="Consolas"/>
              </a:rPr>
              <a:t>/mnt/</a:t>
            </a:r>
            <a:r>
              <a:rPr lang="fr-FR" sz="3600" b="0" dirty="0">
                <a:effectLst/>
                <a:latin typeface="Consolas"/>
              </a:rPr>
              <a:t>scripts/mapper.py</a:t>
            </a:r>
            <a:r>
              <a:rPr lang="fr-FR" sz="3600" dirty="0">
                <a:latin typeface="Consolas"/>
              </a:rPr>
              <a:t> </a:t>
            </a:r>
            <a:endParaRPr lang="fr-FR" sz="3600" b="0" dirty="0">
              <a:effectLst/>
              <a:latin typeface="Consolas" panose="020B0609020204030204" pitchFamily="49" charset="0"/>
            </a:endParaRPr>
          </a:p>
          <a:p>
            <a:pPr marL="0" indent="0">
              <a:lnSpc>
                <a:spcPct val="120000"/>
              </a:lnSpc>
              <a:buNone/>
            </a:pPr>
            <a:r>
              <a:rPr lang="fr-FR" sz="3600" b="0" dirty="0">
                <a:solidFill>
                  <a:srgbClr val="00B050"/>
                </a:solidFill>
                <a:effectLst/>
                <a:latin typeface="Consolas"/>
              </a:rPr>
              <a:t>-file </a:t>
            </a:r>
            <a:r>
              <a:rPr lang="fr-FR" sz="3600" dirty="0">
                <a:latin typeface="Consolas"/>
              </a:rPr>
              <a:t>/mnt/</a:t>
            </a:r>
            <a:r>
              <a:rPr lang="fr-FR" sz="3600" b="0" dirty="0">
                <a:effectLst/>
                <a:latin typeface="Consolas"/>
              </a:rPr>
              <a:t>scripts/reducer.py</a:t>
            </a:r>
            <a:r>
              <a:rPr lang="fr-FR" sz="3600" dirty="0">
                <a:latin typeface="Consolas"/>
              </a:rPr>
              <a:t> </a:t>
            </a:r>
            <a:endParaRPr lang="fr-FR" sz="3600" b="0" dirty="0">
              <a:effectLst/>
              <a:latin typeface="Consolas" panose="020B0609020204030204" pitchFamily="49" charset="0"/>
            </a:endParaRPr>
          </a:p>
          <a:p>
            <a:pPr marL="0" indent="0">
              <a:lnSpc>
                <a:spcPct val="120000"/>
              </a:lnSpc>
              <a:buNone/>
            </a:pPr>
            <a:r>
              <a:rPr lang="fr-FR" sz="3600" b="0" dirty="0">
                <a:solidFill>
                  <a:srgbClr val="00B050"/>
                </a:solidFill>
                <a:effectLst/>
                <a:latin typeface="Consolas"/>
              </a:rPr>
              <a:t>-reducer </a:t>
            </a:r>
            <a:r>
              <a:rPr lang="fr-FR" sz="3600" dirty="0">
                <a:latin typeface="Consolas"/>
              </a:rPr>
              <a:t>/mnt/</a:t>
            </a:r>
            <a:r>
              <a:rPr lang="fr-FR" sz="3600" b="0" dirty="0">
                <a:effectLst/>
                <a:latin typeface="Consolas"/>
              </a:rPr>
              <a:t>scripts/reducer.py</a:t>
            </a:r>
            <a:r>
              <a:rPr lang="fr-FR" sz="3600" dirty="0">
                <a:latin typeface="Consolas"/>
              </a:rPr>
              <a:t> </a:t>
            </a:r>
            <a:endParaRPr lang="fr-FR" sz="3600" b="0" dirty="0">
              <a:effectLst/>
              <a:latin typeface="Consolas" panose="020B0609020204030204" pitchFamily="49" charset="0"/>
            </a:endParaRPr>
          </a:p>
          <a:p>
            <a:pPr marL="0" indent="0">
              <a:lnSpc>
                <a:spcPct val="120000"/>
              </a:lnSpc>
              <a:buNone/>
            </a:pPr>
            <a:r>
              <a:rPr lang="fr-FR" sz="3600" dirty="0">
                <a:solidFill>
                  <a:srgbClr val="00B050"/>
                </a:solidFill>
                <a:latin typeface="Consolas"/>
              </a:rPr>
              <a:t>-</a:t>
            </a:r>
            <a:r>
              <a:rPr lang="fr-FR" sz="3600" b="0" dirty="0">
                <a:solidFill>
                  <a:srgbClr val="00B050"/>
                </a:solidFill>
                <a:effectLst/>
                <a:latin typeface="Consolas"/>
              </a:rPr>
              <a:t>input </a:t>
            </a:r>
            <a:r>
              <a:rPr lang="fr-FR" sz="3600" b="0" dirty="0">
                <a:effectLst/>
                <a:latin typeface="Consolas"/>
              </a:rPr>
              <a:t>/data/tripdata</a:t>
            </a:r>
            <a:r>
              <a:rPr lang="fr-FR" sz="3600" dirty="0">
                <a:latin typeface="Consolas"/>
              </a:rPr>
              <a:t>/*/2021</a:t>
            </a:r>
            <a:endParaRPr lang="fr-FR" sz="3600" b="0" dirty="0">
              <a:effectLst/>
              <a:latin typeface="Consolas" panose="020B0609020204030204" pitchFamily="49" charset="0"/>
            </a:endParaRPr>
          </a:p>
          <a:p>
            <a:pPr marL="0" indent="0">
              <a:lnSpc>
                <a:spcPct val="120000"/>
              </a:lnSpc>
              <a:buNone/>
            </a:pPr>
            <a:r>
              <a:rPr lang="fr-FR" sz="3600" b="0" dirty="0">
                <a:solidFill>
                  <a:srgbClr val="00B050"/>
                </a:solidFill>
                <a:effectLst/>
                <a:latin typeface="Consolas"/>
              </a:rPr>
              <a:t>-output </a:t>
            </a:r>
            <a:r>
              <a:rPr lang="fr-FR" sz="3600" b="0" dirty="0">
                <a:effectLst/>
                <a:latin typeface="Consolas"/>
              </a:rPr>
              <a:t>/output</a:t>
            </a:r>
            <a:r>
              <a:rPr lang="fr-FR" sz="3600" dirty="0">
                <a:latin typeface="Consolas"/>
              </a:rPr>
              <a:t>/2e-output</a:t>
            </a:r>
            <a:endParaRPr lang="fr-FR" sz="3600" b="0" dirty="0">
              <a:effectLst/>
              <a:latin typeface="Consolas" panose="020B0609020204030204" pitchFamily="49" charset="0"/>
            </a:endParaRPr>
          </a:p>
          <a:p>
            <a:pPr marL="0" indent="0">
              <a:buNone/>
            </a:pPr>
            <a:br>
              <a:rPr lang="fr-FR" sz="1900" b="0" dirty="0">
                <a:effectLst/>
                <a:latin typeface="Consolas" panose="020B0609020204030204" pitchFamily="49" charset="0"/>
              </a:rPr>
            </a:br>
            <a:br>
              <a:rPr lang="fr-FR" sz="1900" b="0" dirty="0">
                <a:effectLst/>
                <a:latin typeface="Consolas" panose="020B0609020204030204" pitchFamily="49" charset="0"/>
              </a:rPr>
            </a:br>
            <a:endParaRPr lang="fr-FR" sz="1900" dirty="0"/>
          </a:p>
        </p:txBody>
      </p:sp>
      <p:sp>
        <p:nvSpPr>
          <p:cNvPr id="22" name="Rectangle 2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Isosceles Triangle 2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38529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xEl>
                                              <p:pRg st="5" end="5"/>
                                            </p:txEl>
                                          </p:spTgt>
                                        </p:tgtEl>
                                        <p:attrNameLst>
                                          <p:attrName>style.visibility</p:attrName>
                                        </p:attrNameLst>
                                      </p:cBhvr>
                                      <p:to>
                                        <p:strVal val="visible"/>
                                      </p:to>
                                    </p:set>
                                    <p:animEffect transition="in" filter="fade">
                                      <p:cBhvr>
                                        <p:cTn id="22" dur="500"/>
                                        <p:tgtEl>
                                          <p:spTgt spid="1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Effect transition="in" filter="fade">
                                      <p:cBhvr>
                                        <p:cTn id="25" dur="500"/>
                                        <p:tgtEl>
                                          <p:spTgt spid="12">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xEl>
                                              <p:pRg st="7" end="7"/>
                                            </p:txEl>
                                          </p:spTgt>
                                        </p:tgtEl>
                                        <p:attrNameLst>
                                          <p:attrName>style.visibility</p:attrName>
                                        </p:attrNameLst>
                                      </p:cBhvr>
                                      <p:to>
                                        <p:strVal val="visible"/>
                                      </p:to>
                                    </p:set>
                                    <p:animEffect transition="in" filter="fade">
                                      <p:cBhvr>
                                        <p:cTn id="28" dur="500"/>
                                        <p:tgtEl>
                                          <p:spTgt spid="12">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animEffect transition="in" filter="fade">
                                      <p:cBhvr>
                                        <p:cTn id="31" dur="5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Isosceles Triangle 3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Isosceles Triangle 4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 2" descr="Une image contenant texte, capture d’écran, moniteur&#10;&#10;Description générée automatiquement">
            <a:extLst>
              <a:ext uri="{FF2B5EF4-FFF2-40B4-BE49-F238E27FC236}">
                <a16:creationId xmlns:a16="http://schemas.microsoft.com/office/drawing/2014/main" id="{5B506BB2-90E4-4154-802A-E450147B1AF3}"/>
              </a:ext>
            </a:extLst>
          </p:cNvPr>
          <p:cNvPicPr>
            <a:picLocks noChangeAspect="1"/>
          </p:cNvPicPr>
          <p:nvPr/>
        </p:nvPicPr>
        <p:blipFill rotWithShape="1">
          <a:blip r:embed="rId2"/>
          <a:srcRect l="5337" t="70721" r="26684" b="11036"/>
          <a:stretch/>
        </p:blipFill>
        <p:spPr>
          <a:xfrm>
            <a:off x="788503" y="2624030"/>
            <a:ext cx="10624723" cy="1609940"/>
          </a:xfrm>
          <a:prstGeom prst="rect">
            <a:avLst/>
          </a:prstGeom>
        </p:spPr>
      </p:pic>
    </p:spTree>
    <p:extLst>
      <p:ext uri="{BB962C8B-B14F-4D97-AF65-F5344CB8AC3E}">
        <p14:creationId xmlns:p14="http://schemas.microsoft.com/office/powerpoint/2010/main" val="306428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9BB61441-9852-4C20-B0DB-6E8873321BF3}"/>
              </a:ext>
            </a:extLst>
          </p:cNvPr>
          <p:cNvSpPr>
            <a:spLocks noGrp="1"/>
          </p:cNvSpPr>
          <p:nvPr>
            <p:ph type="title"/>
          </p:nvPr>
        </p:nvSpPr>
        <p:spPr>
          <a:xfrm>
            <a:off x="643467" y="321734"/>
            <a:ext cx="10905066" cy="1135737"/>
          </a:xfrm>
        </p:spPr>
        <p:txBody>
          <a:bodyPr>
            <a:normAutofit/>
          </a:bodyPr>
          <a:lstStyle/>
          <a:p>
            <a:r>
              <a:rPr lang="fr-FR" sz="3600" dirty="0">
                <a:cs typeface="Calibri Light"/>
              </a:rPr>
              <a:t>Hadoop folder</a:t>
            </a:r>
          </a:p>
        </p:txBody>
      </p:sp>
      <p:graphicFrame>
        <p:nvGraphicFramePr>
          <p:cNvPr id="4" name="Diagramme 4">
            <a:extLst>
              <a:ext uri="{FF2B5EF4-FFF2-40B4-BE49-F238E27FC236}">
                <a16:creationId xmlns:a16="http://schemas.microsoft.com/office/drawing/2014/main" id="{84132751-0583-4770-950F-2A0C64A0E3C8}"/>
              </a:ext>
            </a:extLst>
          </p:cNvPr>
          <p:cNvGraphicFramePr>
            <a:graphicFrameLocks noGrp="1"/>
          </p:cNvGraphicFramePr>
          <p:nvPr>
            <p:ph idx="1"/>
            <p:extLst>
              <p:ext uri="{D42A27DB-BD31-4B8C-83A1-F6EECF244321}">
                <p14:modId xmlns:p14="http://schemas.microsoft.com/office/powerpoint/2010/main" val="22656348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94101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re 2">
            <a:extLst>
              <a:ext uri="{FF2B5EF4-FFF2-40B4-BE49-F238E27FC236}">
                <a16:creationId xmlns:a16="http://schemas.microsoft.com/office/drawing/2014/main" id="{E74F6144-BED7-4AEB-BF86-42043BFF32D3}"/>
              </a:ext>
            </a:extLst>
          </p:cNvPr>
          <p:cNvSpPr>
            <a:spLocks noGrp="1"/>
          </p:cNvSpPr>
          <p:nvPr>
            <p:ph type="title"/>
          </p:nvPr>
        </p:nvSpPr>
        <p:spPr>
          <a:xfrm>
            <a:off x="643467" y="321734"/>
            <a:ext cx="10905066" cy="1135737"/>
          </a:xfrm>
        </p:spPr>
        <p:txBody>
          <a:bodyPr>
            <a:normAutofit/>
          </a:bodyPr>
          <a:lstStyle/>
          <a:p>
            <a:r>
              <a:rPr lang="fr-FR" sz="3600" dirty="0"/>
              <a:t>Variable </a:t>
            </a:r>
            <a:r>
              <a:rPr lang="en-US" sz="3600" dirty="0"/>
              <a:t>path</a:t>
            </a:r>
          </a:p>
        </p:txBody>
      </p:sp>
      <p:pic>
        <p:nvPicPr>
          <p:cNvPr id="10" name="Espace réservé du contenu 9">
            <a:extLst>
              <a:ext uri="{FF2B5EF4-FFF2-40B4-BE49-F238E27FC236}">
                <a16:creationId xmlns:a16="http://schemas.microsoft.com/office/drawing/2014/main" id="{FC875584-27A1-41D5-96E8-8D3AF4745485}"/>
              </a:ext>
            </a:extLst>
          </p:cNvPr>
          <p:cNvPicPr>
            <a:picLocks noGrp="1" noChangeAspect="1"/>
          </p:cNvPicPr>
          <p:nvPr>
            <p:ph idx="1"/>
          </p:nvPr>
        </p:nvPicPr>
        <p:blipFill>
          <a:blip r:embed="rId3"/>
          <a:stretch>
            <a:fillRect/>
          </a:stretch>
        </p:blipFill>
        <p:spPr>
          <a:xfrm>
            <a:off x="1287014" y="1737989"/>
            <a:ext cx="9380109" cy="3793662"/>
          </a:xfrm>
        </p:spPr>
      </p:pic>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75004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re 2">
            <a:extLst>
              <a:ext uri="{FF2B5EF4-FFF2-40B4-BE49-F238E27FC236}">
                <a16:creationId xmlns:a16="http://schemas.microsoft.com/office/drawing/2014/main" id="{42AA3C0C-6567-4B13-ADB4-ACF21DD99819}"/>
              </a:ext>
            </a:extLst>
          </p:cNvPr>
          <p:cNvSpPr>
            <a:spLocks noGrp="1"/>
          </p:cNvSpPr>
          <p:nvPr>
            <p:ph type="title"/>
          </p:nvPr>
        </p:nvSpPr>
        <p:spPr>
          <a:xfrm>
            <a:off x="643467" y="321734"/>
            <a:ext cx="10905066" cy="1135737"/>
          </a:xfrm>
        </p:spPr>
        <p:txBody>
          <a:bodyPr>
            <a:normAutofit/>
          </a:bodyPr>
          <a:lstStyle/>
          <a:p>
            <a:r>
              <a:rPr lang="fr-FR" sz="3600" dirty="0"/>
              <a:t>Config files</a:t>
            </a:r>
          </a:p>
        </p:txBody>
      </p:sp>
      <p:graphicFrame>
        <p:nvGraphicFramePr>
          <p:cNvPr id="8" name="Espace réservé du contenu 7">
            <a:extLst>
              <a:ext uri="{FF2B5EF4-FFF2-40B4-BE49-F238E27FC236}">
                <a16:creationId xmlns:a16="http://schemas.microsoft.com/office/drawing/2014/main" id="{41D8C3F0-89DD-4719-9FAA-ACB6933982A8}"/>
              </a:ext>
            </a:extLst>
          </p:cNvPr>
          <p:cNvGraphicFramePr>
            <a:graphicFrameLocks noGrp="1"/>
          </p:cNvGraphicFramePr>
          <p:nvPr>
            <p:ph idx="1"/>
            <p:extLst>
              <p:ext uri="{D42A27DB-BD31-4B8C-83A1-F6EECF244321}">
                <p14:modId xmlns:p14="http://schemas.microsoft.com/office/powerpoint/2010/main" val="487790662"/>
              </p:ext>
            </p:extLst>
          </p:nvPr>
        </p:nvGraphicFramePr>
        <p:xfrm>
          <a:off x="643467" y="1664986"/>
          <a:ext cx="10905066"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63424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F5E1E37A-A08D-4D96-862D-B1F4249A2CC7}"/>
                                            </p:graphicEl>
                                          </p:spTgt>
                                        </p:tgtEl>
                                        <p:attrNameLst>
                                          <p:attrName>style.visibility</p:attrName>
                                        </p:attrNameLst>
                                      </p:cBhvr>
                                      <p:to>
                                        <p:strVal val="visible"/>
                                      </p:to>
                                    </p:set>
                                    <p:animEffect transition="in" filter="fade">
                                      <p:cBhvr>
                                        <p:cTn id="7" dur="500"/>
                                        <p:tgtEl>
                                          <p:spTgt spid="8">
                                            <p:graphicEl>
                                              <a:dgm id="{F5E1E37A-A08D-4D96-862D-B1F4249A2CC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A06F1C46-56BA-4222-98A7-9BD243DECC1D}"/>
                                            </p:graphicEl>
                                          </p:spTgt>
                                        </p:tgtEl>
                                        <p:attrNameLst>
                                          <p:attrName>style.visibility</p:attrName>
                                        </p:attrNameLst>
                                      </p:cBhvr>
                                      <p:to>
                                        <p:strVal val="visible"/>
                                      </p:to>
                                    </p:set>
                                    <p:animEffect transition="in" filter="fade">
                                      <p:cBhvr>
                                        <p:cTn id="10" dur="500"/>
                                        <p:tgtEl>
                                          <p:spTgt spid="8">
                                            <p:graphicEl>
                                              <a:dgm id="{A06F1C46-56BA-4222-98A7-9BD243DECC1D}"/>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graphicEl>
                                              <a:dgm id="{D7C70C91-57AE-4064-829F-D303A0FAD078}"/>
                                            </p:graphicEl>
                                          </p:spTgt>
                                        </p:tgtEl>
                                        <p:attrNameLst>
                                          <p:attrName>style.visibility</p:attrName>
                                        </p:attrNameLst>
                                      </p:cBhvr>
                                      <p:to>
                                        <p:strVal val="visible"/>
                                      </p:to>
                                    </p:set>
                                    <p:animEffect transition="in" filter="fade">
                                      <p:cBhvr>
                                        <p:cTn id="13" dur="500"/>
                                        <p:tgtEl>
                                          <p:spTgt spid="8">
                                            <p:graphicEl>
                                              <a:dgm id="{D7C70C91-57AE-4064-829F-D303A0FAD07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graphicEl>
                                              <a:dgm id="{2283A3F9-9FF6-42F6-B9E5-3037E1792AAB}"/>
                                            </p:graphicEl>
                                          </p:spTgt>
                                        </p:tgtEl>
                                        <p:attrNameLst>
                                          <p:attrName>style.visibility</p:attrName>
                                        </p:attrNameLst>
                                      </p:cBhvr>
                                      <p:to>
                                        <p:strVal val="visible"/>
                                      </p:to>
                                    </p:set>
                                    <p:animEffect transition="in" filter="fade">
                                      <p:cBhvr>
                                        <p:cTn id="18" dur="500"/>
                                        <p:tgtEl>
                                          <p:spTgt spid="8">
                                            <p:graphicEl>
                                              <a:dgm id="{2283A3F9-9FF6-42F6-B9E5-3037E1792AAB}"/>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graphicEl>
                                              <a:dgm id="{74EE2EEB-5A31-4379-A5F2-1AA6606B6D19}"/>
                                            </p:graphicEl>
                                          </p:spTgt>
                                        </p:tgtEl>
                                        <p:attrNameLst>
                                          <p:attrName>style.visibility</p:attrName>
                                        </p:attrNameLst>
                                      </p:cBhvr>
                                      <p:to>
                                        <p:strVal val="visible"/>
                                      </p:to>
                                    </p:set>
                                    <p:animEffect transition="in" filter="fade">
                                      <p:cBhvr>
                                        <p:cTn id="21" dur="500"/>
                                        <p:tgtEl>
                                          <p:spTgt spid="8">
                                            <p:graphicEl>
                                              <a:dgm id="{74EE2EEB-5A31-4379-A5F2-1AA6606B6D19}"/>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graphicEl>
                                              <a:dgm id="{CF073AF0-4D97-4845-A2E3-80481A89D62A}"/>
                                            </p:graphicEl>
                                          </p:spTgt>
                                        </p:tgtEl>
                                        <p:attrNameLst>
                                          <p:attrName>style.visibility</p:attrName>
                                        </p:attrNameLst>
                                      </p:cBhvr>
                                      <p:to>
                                        <p:strVal val="visible"/>
                                      </p:to>
                                    </p:set>
                                    <p:animEffect transition="in" filter="fade">
                                      <p:cBhvr>
                                        <p:cTn id="26" dur="500"/>
                                        <p:tgtEl>
                                          <p:spTgt spid="8">
                                            <p:graphicEl>
                                              <a:dgm id="{CF073AF0-4D97-4845-A2E3-80481A89D62A}"/>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graphicEl>
                                              <a:dgm id="{8DDF05F1-13B7-411F-8753-0FC15B282156}"/>
                                            </p:graphicEl>
                                          </p:spTgt>
                                        </p:tgtEl>
                                        <p:attrNameLst>
                                          <p:attrName>style.visibility</p:attrName>
                                        </p:attrNameLst>
                                      </p:cBhvr>
                                      <p:to>
                                        <p:strVal val="visible"/>
                                      </p:to>
                                    </p:set>
                                    <p:animEffect transition="in" filter="fade">
                                      <p:cBhvr>
                                        <p:cTn id="29" dur="500"/>
                                        <p:tgtEl>
                                          <p:spTgt spid="8">
                                            <p:graphicEl>
                                              <a:dgm id="{8DDF05F1-13B7-411F-8753-0FC15B282156}"/>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graphicEl>
                                              <a:dgm id="{44D771E3-686F-4AD2-BDA6-A7A07A3D940E}"/>
                                            </p:graphicEl>
                                          </p:spTgt>
                                        </p:tgtEl>
                                        <p:attrNameLst>
                                          <p:attrName>style.visibility</p:attrName>
                                        </p:attrNameLst>
                                      </p:cBhvr>
                                      <p:to>
                                        <p:strVal val="visible"/>
                                      </p:to>
                                    </p:set>
                                    <p:animEffect transition="in" filter="fade">
                                      <p:cBhvr>
                                        <p:cTn id="34" dur="500"/>
                                        <p:tgtEl>
                                          <p:spTgt spid="8">
                                            <p:graphicEl>
                                              <a:dgm id="{44D771E3-686F-4AD2-BDA6-A7A07A3D940E}"/>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graphicEl>
                                              <a:dgm id="{331BC548-7C81-439E-8D14-61A959C43B58}"/>
                                            </p:graphicEl>
                                          </p:spTgt>
                                        </p:tgtEl>
                                        <p:attrNameLst>
                                          <p:attrName>style.visibility</p:attrName>
                                        </p:attrNameLst>
                                      </p:cBhvr>
                                      <p:to>
                                        <p:strVal val="visible"/>
                                      </p:to>
                                    </p:set>
                                    <p:animEffect transition="in" filter="fade">
                                      <p:cBhvr>
                                        <p:cTn id="37" dur="500"/>
                                        <p:tgtEl>
                                          <p:spTgt spid="8">
                                            <p:graphicEl>
                                              <a:dgm id="{331BC548-7C81-439E-8D14-61A959C43B58}"/>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graphicEl>
                                              <a:dgm id="{0DFAEC80-86BA-482D-9CE1-2521846871DE}"/>
                                            </p:graphicEl>
                                          </p:spTgt>
                                        </p:tgtEl>
                                        <p:attrNameLst>
                                          <p:attrName>style.visibility</p:attrName>
                                        </p:attrNameLst>
                                      </p:cBhvr>
                                      <p:to>
                                        <p:strVal val="visible"/>
                                      </p:to>
                                    </p:set>
                                    <p:animEffect transition="in" filter="fade">
                                      <p:cBhvr>
                                        <p:cTn id="42" dur="500"/>
                                        <p:tgtEl>
                                          <p:spTgt spid="8">
                                            <p:graphicEl>
                                              <a:dgm id="{0DFAEC80-86BA-482D-9CE1-2521846871DE}"/>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graphicEl>
                                              <a:dgm id="{BACA3842-BA29-45D5-916D-83931E40F2E8}"/>
                                            </p:graphicEl>
                                          </p:spTgt>
                                        </p:tgtEl>
                                        <p:attrNameLst>
                                          <p:attrName>style.visibility</p:attrName>
                                        </p:attrNameLst>
                                      </p:cBhvr>
                                      <p:to>
                                        <p:strVal val="visible"/>
                                      </p:to>
                                    </p:set>
                                    <p:animEffect transition="in" filter="fade">
                                      <p:cBhvr>
                                        <p:cTn id="45" dur="500"/>
                                        <p:tgtEl>
                                          <p:spTgt spid="8">
                                            <p:graphicEl>
                                              <a:dgm id="{BACA3842-BA29-45D5-916D-83931E40F2E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Image 22" descr="Une image contenant texte, capture d’écran, moniteur, écran&#10;&#10;Description générée automatiquement">
            <a:extLst>
              <a:ext uri="{FF2B5EF4-FFF2-40B4-BE49-F238E27FC236}">
                <a16:creationId xmlns:a16="http://schemas.microsoft.com/office/drawing/2014/main" id="{80115D61-39F6-4167-8DE2-20168A095973}"/>
              </a:ext>
            </a:extLst>
          </p:cNvPr>
          <p:cNvPicPr>
            <a:picLocks noChangeAspect="1"/>
          </p:cNvPicPr>
          <p:nvPr/>
        </p:nvPicPr>
        <p:blipFill rotWithShape="1">
          <a:blip r:embed="rId3"/>
          <a:srcRect l="4708" t="20904" r="1997" b="6502"/>
          <a:stretch/>
        </p:blipFill>
        <p:spPr>
          <a:xfrm>
            <a:off x="151730" y="560715"/>
            <a:ext cx="5832659" cy="2311825"/>
          </a:xfrm>
          <a:prstGeom prst="rect">
            <a:avLst/>
          </a:prstGeom>
        </p:spPr>
      </p:pic>
      <p:cxnSp>
        <p:nvCxnSpPr>
          <p:cNvPr id="30" name="Straight Connector 29">
            <a:extLst>
              <a:ext uri="{FF2B5EF4-FFF2-40B4-BE49-F238E27FC236}">
                <a16:creationId xmlns:a16="http://schemas.microsoft.com/office/drawing/2014/main" id="{B817B4B8-5E01-4B44-BC25-876D56C121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0"/>
            <a:ext cx="0" cy="32004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3" name="Image 23" descr="Une image contenant texte&#10;&#10;Description générée automatiquement">
            <a:extLst>
              <a:ext uri="{FF2B5EF4-FFF2-40B4-BE49-F238E27FC236}">
                <a16:creationId xmlns:a16="http://schemas.microsoft.com/office/drawing/2014/main" id="{9D14EDF2-1C7E-4D34-B004-FB452C0A27B8}"/>
              </a:ext>
            </a:extLst>
          </p:cNvPr>
          <p:cNvPicPr>
            <a:picLocks noChangeAspect="1"/>
          </p:cNvPicPr>
          <p:nvPr/>
        </p:nvPicPr>
        <p:blipFill rotWithShape="1">
          <a:blip r:embed="rId4"/>
          <a:srcRect t="16573" r="48583" b="3932"/>
          <a:stretch/>
        </p:blipFill>
        <p:spPr>
          <a:xfrm>
            <a:off x="3861952" y="3371226"/>
            <a:ext cx="4244874" cy="3308474"/>
          </a:xfrm>
          <a:prstGeom prst="rect">
            <a:avLst/>
          </a:prstGeom>
        </p:spPr>
      </p:pic>
      <p:cxnSp>
        <p:nvCxnSpPr>
          <p:cNvPr id="32" name="Straight Connector 31">
            <a:extLst>
              <a:ext uri="{FF2B5EF4-FFF2-40B4-BE49-F238E27FC236}">
                <a16:creationId xmlns:a16="http://schemas.microsoft.com/office/drawing/2014/main" id="{D683D1A4-93E5-4A4D-B103-8223A220EB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21742"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E8ABF4-C289-489E-BEFB-3077F9D9C7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52330"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989CFA0-35DD-4943-B365-488C66B9B1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609790" y="3197412"/>
            <a:ext cx="4956048"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88AD040-1A2B-4FB4-A345-7B9F3E5ED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3994133"/>
            <a:ext cx="3602736"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23B704A-724B-41D6-8F33-76939E727D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534400" y="3994133"/>
            <a:ext cx="3657600"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9" name="Image 20" descr="Une image contenant texte, capture d’écran, moniteur, écran&#10;&#10;Description générée automatiquement">
            <a:extLst>
              <a:ext uri="{FF2B5EF4-FFF2-40B4-BE49-F238E27FC236}">
                <a16:creationId xmlns:a16="http://schemas.microsoft.com/office/drawing/2014/main" id="{4856CD3A-290E-4669-85F4-5A839EAC56A7}"/>
              </a:ext>
            </a:extLst>
          </p:cNvPr>
          <p:cNvPicPr>
            <a:picLocks noChangeAspect="1"/>
          </p:cNvPicPr>
          <p:nvPr/>
        </p:nvPicPr>
        <p:blipFill rotWithShape="1">
          <a:blip r:embed="rId5"/>
          <a:srcRect l="4101" t="42220" r="52957" b="39637"/>
          <a:stretch/>
        </p:blipFill>
        <p:spPr>
          <a:xfrm>
            <a:off x="84037" y="4570161"/>
            <a:ext cx="3481077" cy="830683"/>
          </a:xfrm>
          <a:prstGeom prst="rect">
            <a:avLst/>
          </a:prstGeom>
        </p:spPr>
      </p:pic>
      <p:pic>
        <p:nvPicPr>
          <p:cNvPr id="17" name="Image 18" descr="Une image contenant texte, capture d’écran, moniteur, écran&#10;&#10;Description générée automatiquement">
            <a:extLst>
              <a:ext uri="{FF2B5EF4-FFF2-40B4-BE49-F238E27FC236}">
                <a16:creationId xmlns:a16="http://schemas.microsoft.com/office/drawing/2014/main" id="{4E2576E8-9559-4394-89C9-3F596079F834}"/>
              </a:ext>
            </a:extLst>
          </p:cNvPr>
          <p:cNvPicPr>
            <a:picLocks noChangeAspect="1"/>
          </p:cNvPicPr>
          <p:nvPr/>
        </p:nvPicPr>
        <p:blipFill rotWithShape="1">
          <a:blip r:embed="rId6"/>
          <a:srcRect l="4988" t="22821" r="36817" b="13502"/>
          <a:stretch/>
        </p:blipFill>
        <p:spPr>
          <a:xfrm>
            <a:off x="8691113" y="4542715"/>
            <a:ext cx="3411079" cy="2079378"/>
          </a:xfrm>
          <a:prstGeom prst="rect">
            <a:avLst/>
          </a:prstGeom>
        </p:spPr>
      </p:pic>
      <p:pic>
        <p:nvPicPr>
          <p:cNvPr id="27" name="Image 27" descr="Une image contenant texte, capture d’écran, moniteur, écran&#10;&#10;Description générée automatiquement">
            <a:extLst>
              <a:ext uri="{FF2B5EF4-FFF2-40B4-BE49-F238E27FC236}">
                <a16:creationId xmlns:a16="http://schemas.microsoft.com/office/drawing/2014/main" id="{6CB273DB-18A6-4247-B2D4-6540E4392677}"/>
              </a:ext>
            </a:extLst>
          </p:cNvPr>
          <p:cNvPicPr>
            <a:picLocks noChangeAspect="1"/>
          </p:cNvPicPr>
          <p:nvPr/>
        </p:nvPicPr>
        <p:blipFill rotWithShape="1">
          <a:blip r:embed="rId7"/>
          <a:srcRect l="4630" t="21144" r="37268" b="11342"/>
          <a:stretch/>
        </p:blipFill>
        <p:spPr>
          <a:xfrm>
            <a:off x="6180192" y="95064"/>
            <a:ext cx="4708415" cy="3080510"/>
          </a:xfrm>
          <a:prstGeom prst="rect">
            <a:avLst/>
          </a:prstGeom>
        </p:spPr>
      </p:pic>
      <p:sp>
        <p:nvSpPr>
          <p:cNvPr id="2" name="Rectangle 1">
            <a:extLst>
              <a:ext uri="{FF2B5EF4-FFF2-40B4-BE49-F238E27FC236}">
                <a16:creationId xmlns:a16="http://schemas.microsoft.com/office/drawing/2014/main" id="{D3168C15-CA5B-4A79-AC20-439603780B54}"/>
              </a:ext>
            </a:extLst>
          </p:cNvPr>
          <p:cNvSpPr/>
          <p:nvPr/>
        </p:nvSpPr>
        <p:spPr>
          <a:xfrm>
            <a:off x="2971227" y="2512704"/>
            <a:ext cx="1881668" cy="456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dirty="0" err="1"/>
              <a:t>mapred</a:t>
            </a:r>
            <a:r>
              <a:rPr lang="fr-FR" dirty="0"/>
              <a:t>-site-xml</a:t>
            </a:r>
          </a:p>
        </p:txBody>
      </p:sp>
      <p:sp>
        <p:nvSpPr>
          <p:cNvPr id="14" name="Rectangle 13">
            <a:extLst>
              <a:ext uri="{FF2B5EF4-FFF2-40B4-BE49-F238E27FC236}">
                <a16:creationId xmlns:a16="http://schemas.microsoft.com/office/drawing/2014/main" id="{4198CE9C-F6D3-4BBA-8D09-FAC388011B9A}"/>
              </a:ext>
            </a:extLst>
          </p:cNvPr>
          <p:cNvSpPr/>
          <p:nvPr/>
        </p:nvSpPr>
        <p:spPr>
          <a:xfrm>
            <a:off x="1223564" y="5788903"/>
            <a:ext cx="1788211" cy="547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dirty="0"/>
              <a:t>hadoop-env.sh</a:t>
            </a:r>
          </a:p>
        </p:txBody>
      </p:sp>
      <p:sp>
        <p:nvSpPr>
          <p:cNvPr id="15" name="Rectangle 14">
            <a:extLst>
              <a:ext uri="{FF2B5EF4-FFF2-40B4-BE49-F238E27FC236}">
                <a16:creationId xmlns:a16="http://schemas.microsoft.com/office/drawing/2014/main" id="{A66A1B6E-30B8-484A-AAF2-39C1163F0069}"/>
              </a:ext>
            </a:extLst>
          </p:cNvPr>
          <p:cNvSpPr/>
          <p:nvPr/>
        </p:nvSpPr>
        <p:spPr>
          <a:xfrm>
            <a:off x="10703859" y="6179834"/>
            <a:ext cx="1488141" cy="431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dirty="0"/>
              <a:t>core-site.xml</a:t>
            </a:r>
          </a:p>
        </p:txBody>
      </p:sp>
      <p:sp>
        <p:nvSpPr>
          <p:cNvPr id="16" name="Rectangle 15">
            <a:extLst>
              <a:ext uri="{FF2B5EF4-FFF2-40B4-BE49-F238E27FC236}">
                <a16:creationId xmlns:a16="http://schemas.microsoft.com/office/drawing/2014/main" id="{2211A90B-C44D-4ACF-B115-F0390E30C026}"/>
              </a:ext>
            </a:extLst>
          </p:cNvPr>
          <p:cNvSpPr/>
          <p:nvPr/>
        </p:nvSpPr>
        <p:spPr>
          <a:xfrm>
            <a:off x="6950910" y="5025463"/>
            <a:ext cx="1583490" cy="374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a:t>yarn-site.xml</a:t>
            </a:r>
            <a:endParaRPr lang="fr-FR" dirty="0"/>
          </a:p>
        </p:txBody>
      </p:sp>
      <p:sp>
        <p:nvSpPr>
          <p:cNvPr id="18" name="Rectangle 17">
            <a:extLst>
              <a:ext uri="{FF2B5EF4-FFF2-40B4-BE49-F238E27FC236}">
                <a16:creationId xmlns:a16="http://schemas.microsoft.com/office/drawing/2014/main" id="{40240E9D-C584-4818-B15C-B7F237E5EF58}"/>
              </a:ext>
            </a:extLst>
          </p:cNvPr>
          <p:cNvSpPr/>
          <p:nvPr/>
        </p:nvSpPr>
        <p:spPr>
          <a:xfrm>
            <a:off x="10396652" y="2977159"/>
            <a:ext cx="1378668" cy="440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a:t>hdfs-site.xml</a:t>
            </a:r>
            <a:endParaRPr lang="fr-FR" dirty="0"/>
          </a:p>
        </p:txBody>
      </p:sp>
    </p:spTree>
    <p:extLst>
      <p:ext uri="{BB962C8B-B14F-4D97-AF65-F5344CB8AC3E}">
        <p14:creationId xmlns:p14="http://schemas.microsoft.com/office/powerpoint/2010/main" val="1931019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re 10">
            <a:extLst>
              <a:ext uri="{FF2B5EF4-FFF2-40B4-BE49-F238E27FC236}">
                <a16:creationId xmlns:a16="http://schemas.microsoft.com/office/drawing/2014/main" id="{867D865A-E2C9-4B3C-A870-EEBAB0BB1D19}"/>
              </a:ext>
            </a:extLst>
          </p:cNvPr>
          <p:cNvSpPr>
            <a:spLocks noGrp="1"/>
          </p:cNvSpPr>
          <p:nvPr>
            <p:ph type="title"/>
          </p:nvPr>
        </p:nvSpPr>
        <p:spPr>
          <a:xfrm>
            <a:off x="643467" y="321734"/>
            <a:ext cx="8858342" cy="1135737"/>
          </a:xfrm>
        </p:spPr>
        <p:txBody>
          <a:bodyPr vert="horz" lIns="91440" tIns="45720" rIns="91440" bIns="45720" rtlCol="0" anchor="ctr">
            <a:normAutofit/>
          </a:bodyPr>
          <a:lstStyle/>
          <a:p>
            <a:r>
              <a:rPr lang="en-US" sz="3600" dirty="0"/>
              <a:t>Format node &amp; Start nodes and managers</a:t>
            </a:r>
          </a:p>
        </p:txBody>
      </p:sp>
      <p:grpSp>
        <p:nvGrpSpPr>
          <p:cNvPr id="18" name="Group 17">
            <a:extLst>
              <a:ext uri="{FF2B5EF4-FFF2-40B4-BE49-F238E27FC236}">
                <a16:creationId xmlns:a16="http://schemas.microsoft.com/office/drawing/2014/main" id="{912209CB-3E4C-43AE-B507-08269FAE8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9"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BCB7912-FEA6-4C89-8E9B-D95EF1564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Image 7" descr="Une image contenant texte, capture d’écran, moniteur&#10;&#10;Description générée automatiquement">
            <a:extLst>
              <a:ext uri="{FF2B5EF4-FFF2-40B4-BE49-F238E27FC236}">
                <a16:creationId xmlns:a16="http://schemas.microsoft.com/office/drawing/2014/main" id="{26BF90C7-55AB-4FCB-891D-EC73AA93948D}"/>
              </a:ext>
            </a:extLst>
          </p:cNvPr>
          <p:cNvPicPr>
            <a:picLocks noChangeAspect="1"/>
          </p:cNvPicPr>
          <p:nvPr/>
        </p:nvPicPr>
        <p:blipFill rotWithShape="1">
          <a:blip r:embed="rId3"/>
          <a:srcRect l="29375" t="69778" r="33125" b="10726"/>
          <a:stretch/>
        </p:blipFill>
        <p:spPr>
          <a:xfrm>
            <a:off x="6142630" y="2096601"/>
            <a:ext cx="5944541" cy="1738420"/>
          </a:xfrm>
          <a:prstGeom prst="rect">
            <a:avLst/>
          </a:prstGeom>
        </p:spPr>
      </p:pic>
      <p:sp>
        <p:nvSpPr>
          <p:cNvPr id="22" name="Isosceles Triangle 2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Espace réservé du graphique SmartArt 8" descr="Une image contenant texte&#10;&#10;Description générée automatiquement">
            <a:extLst>
              <a:ext uri="{FF2B5EF4-FFF2-40B4-BE49-F238E27FC236}">
                <a16:creationId xmlns:a16="http://schemas.microsoft.com/office/drawing/2014/main" id="{F95FEE9A-B69C-448A-8B95-E76E370A55DC}"/>
              </a:ext>
            </a:extLst>
          </p:cNvPr>
          <p:cNvPicPr>
            <a:picLocks noGrp="1" noChangeAspect="1"/>
          </p:cNvPicPr>
          <p:nvPr>
            <p:ph idx="4294967295"/>
          </p:nvPr>
        </p:nvPicPr>
        <p:blipFill rotWithShape="1">
          <a:blip r:embed="rId4"/>
          <a:srcRect l="6830" t="27038" r="37375" b="13184"/>
          <a:stretch/>
        </p:blipFill>
        <p:spPr>
          <a:xfrm>
            <a:off x="289892" y="1655028"/>
            <a:ext cx="5691522" cy="3429965"/>
          </a:xfrm>
          <a:prstGeom prst="rect">
            <a:avLst/>
          </a:prstGeom>
        </p:spPr>
      </p:pic>
    </p:spTree>
    <p:extLst>
      <p:ext uri="{BB962C8B-B14F-4D97-AF65-F5344CB8AC3E}">
        <p14:creationId xmlns:p14="http://schemas.microsoft.com/office/powerpoint/2010/main" val="134974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2.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97B18F-50BC-4F30-8373-93489E845F83}">
  <ds:schemaRefs>
    <ds:schemaRef ds:uri="http://purl.org/dc/elements/1.1/"/>
    <ds:schemaRef ds:uri="http://schemas.microsoft.com/office/2006/metadata/properties"/>
    <ds:schemaRef ds:uri="http://schemas.microsoft.com/sharepoint/v3"/>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230e9df3-be65-4c73-a93b-d1236ebd677e"/>
    <ds:schemaRef ds:uri="71af3243-3dd4-4a8d-8c0d-dd76da1f02a5"/>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196</TotalTime>
  <Words>1500</Words>
  <Application>Microsoft Office PowerPoint</Application>
  <PresentationFormat>Grand écran</PresentationFormat>
  <Paragraphs>279</Paragraphs>
  <Slides>43</Slides>
  <Notes>24</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43</vt:i4>
      </vt:variant>
    </vt:vector>
  </HeadingPairs>
  <TitlesOfParts>
    <vt:vector size="49" baseType="lpstr">
      <vt:lpstr>Arial</vt:lpstr>
      <vt:lpstr>Calibri</vt:lpstr>
      <vt:lpstr>Calibri Light</vt:lpstr>
      <vt:lpstr>Consolas</vt:lpstr>
      <vt:lpstr>Roboto</vt:lpstr>
      <vt:lpstr>Thème Office</vt:lpstr>
      <vt:lpstr>Hadoop</vt:lpstr>
      <vt:lpstr>Plan</vt:lpstr>
      <vt:lpstr>Installation</vt:lpstr>
      <vt:lpstr>Environment</vt:lpstr>
      <vt:lpstr>Hadoop folder</vt:lpstr>
      <vt:lpstr>Variable path</vt:lpstr>
      <vt:lpstr>Config files</vt:lpstr>
      <vt:lpstr>Présentation PowerPoint</vt:lpstr>
      <vt:lpstr>Format node &amp; Start nodes and managers</vt:lpstr>
      <vt:lpstr>Présentation PowerPoint</vt:lpstr>
      <vt:lpstr>Upload files to HDFS</vt:lpstr>
      <vt:lpstr>HDFS directory structure</vt:lpstr>
      <vt:lpstr>Block size / input split size</vt:lpstr>
      <vt:lpstr>Présentation PowerPoint</vt:lpstr>
      <vt:lpstr>Présentation PowerPoint</vt:lpstr>
      <vt:lpstr>MapReduce</vt:lpstr>
      <vt:lpstr>Preferred payment type </vt:lpstr>
      <vt:lpstr>Payment type</vt:lpstr>
      <vt:lpstr>Preferred payment type Mapreducer</vt:lpstr>
      <vt:lpstr>mapper</vt:lpstr>
      <vt:lpstr>reducer</vt:lpstr>
      <vt:lpstr>Command</vt:lpstr>
      <vt:lpstr>Présentation PowerPoint</vt:lpstr>
      <vt:lpstr>Average trip distance per year</vt:lpstr>
      <vt:lpstr>Average trip distance per year Mapreducer</vt:lpstr>
      <vt:lpstr>mapper</vt:lpstr>
      <vt:lpstr>reducer</vt:lpstr>
      <vt:lpstr>Command</vt:lpstr>
      <vt:lpstr>Présentation PowerPoint</vt:lpstr>
      <vt:lpstr>Average trip duration by destination </vt:lpstr>
      <vt:lpstr>Taxi Zone Maps and Lookup Tables</vt:lpstr>
      <vt:lpstr>Average trip duration by destination Mapreducer</vt:lpstr>
      <vt:lpstr>mapper</vt:lpstr>
      <vt:lpstr>reducer</vt:lpstr>
      <vt:lpstr>Command</vt:lpstr>
      <vt:lpstr>Présentation PowerPoint</vt:lpstr>
      <vt:lpstr>Présentation PowerPoint</vt:lpstr>
      <vt:lpstr>Average tip amount </vt:lpstr>
      <vt:lpstr>Average tip amount Mapreducer</vt:lpstr>
      <vt:lpstr>mapper</vt:lpstr>
      <vt:lpstr>reducer</vt:lpstr>
      <vt:lpstr>Command</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dc:title>
  <dc:creator>YAHYA Meryem</dc:creator>
  <cp:lastModifiedBy>YAHYA Meryem</cp:lastModifiedBy>
  <cp:revision>1</cp:revision>
  <dcterms:created xsi:type="dcterms:W3CDTF">2022-02-22T21:44:22Z</dcterms:created>
  <dcterms:modified xsi:type="dcterms:W3CDTF">2022-03-11T13:09:07Z</dcterms:modified>
</cp:coreProperties>
</file>